
<file path=[Content_Types].xml><?xml version="1.0" encoding="utf-8"?>
<Types xmlns="http://schemas.openxmlformats.org/package/2006/content-types">
  <Default Extension="png" ContentType="image/png"/>
  <Default Extension="bin" ContentType="application/vnd.openxmlformats-officedocument.spreadsheetml.shee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Override PartName="/ppt/slides/slide5e.xml" ContentType="application/vnd.openxmlformats-officedocument.presentationml.slide+xml"/>
  <Override PartName="/ppt/slides/charts/chart5e.xml" ContentType="application/vnd.openxmlformats-officedocument.drawingml.chart+xml"/>
  <Override PartName="/ppt/notesSlides/notesSlide5e.xml" ContentType="application/vnd.openxmlformats-officedocument.presentationml.notesSlide+xml"/>
  <Override PartName="/ppt/slides/slide5f.xml" ContentType="application/vnd.openxmlformats-officedocument.presentationml.slide+xml"/>
  <Override PartName="/ppt/slides/charts/chart5f.xml" ContentType="application/vnd.openxmlformats-officedocument.drawingml.chart+xml"/>
  <Override PartName="/ppt/notesSlides/notesSlide5f.xml" ContentType="application/vnd.openxmlformats-officedocument.presentationml.notesSlide+xml"/>
  <Override PartName="/ppt/slides/slide60.xml" ContentType="application/vnd.openxmlformats-officedocument.presentationml.slide+xml"/>
  <Override PartName="/ppt/slides/charts/chart60.xml" ContentType="application/vnd.openxmlformats-officedocument.drawingml.chart+xml"/>
  <Override PartName="/ppt/notesSlides/notesSlide60.xml" ContentType="application/vnd.openxmlformats-officedocument.presentationml.notesSlide+xml"/>
  <Override PartName="/ppt/slides/slide61.xml" ContentType="application/vnd.openxmlformats-officedocument.presentationml.slide+xml"/>
  <Override PartName="/ppt/slides/charts/chart61.xml" ContentType="application/vnd.openxmlformats-officedocument.drawingml.chart+xml"/>
  <Override PartName="/ppt/notesSlides/notesSlide61.xml" ContentType="application/vnd.openxmlformats-officedocument.presentationml.notesSlide+xml"/>
  <Override PartName="/ppt/slides/slide62.xml" ContentType="application/vnd.openxmlformats-officedocument.presentationml.slide+xml"/>
  <Override PartName="/ppt/slides/charts/chart62.xml" ContentType="application/vnd.openxmlformats-officedocument.drawingml.chart+xml"/>
  <Override PartName="/ppt/notesSlides/notesSlide62.xml" ContentType="application/vnd.openxmlformats-officedocument.presentationml.notesSlide+xml"/>
  <Override PartName="/ppt/slides/slide63.xml" ContentType="application/vnd.openxmlformats-officedocument.presentationml.slide+xml"/>
  <Override PartName="/ppt/slides/charts/chart63.xml" ContentType="application/vnd.openxmlformats-officedocument.drawingml.chart+xml"/>
  <Override PartName="/ppt/notesSlides/notesSlide63.xml" ContentType="application/vnd.openxmlformats-officedocument.presentationml.notesSlide+xml"/>
  <Override PartName="/ppt/slides/slide64.xml" ContentType="application/vnd.openxmlformats-officedocument.presentationml.slide+xml"/>
  <Override PartName="/ppt/slides/charts/chart64.xml" ContentType="application/vnd.openxmlformats-officedocument.drawingml.chart+xml"/>
  <Override PartName="/ppt/notesSlides/notesSlide64.xml" ContentType="application/vnd.openxmlformats-officedocument.presentationml.notesSlide+xml"/>
  <Override PartName="/ppt/slides/slide65.xml" ContentType="application/vnd.openxmlformats-officedocument.presentationml.slide+xml"/>
  <Override PartName="/ppt/slides/charts/chart65.xml" ContentType="application/vnd.openxmlformats-officedocument.drawingml.chart+xml"/>
  <Override PartName="/ppt/notesSlides/notesSlide65.xml" ContentType="application/vnd.openxmlformats-officedocument.presentationml.notesSlide+xml"/>
  <Override PartName="/ppt/slides/slide66.xml" ContentType="application/vnd.openxmlformats-officedocument.presentationml.slide+xml"/>
  <Override PartName="/ppt/slides/charts/chart66.xml" ContentType="application/vnd.openxmlformats-officedocument.drawingml.chart+xml"/>
  <Override PartName="/ppt/notesSlides/notesSlide66.xml" ContentType="application/vnd.openxmlformats-officedocument.presentationml.notesSlide+xml"/>
  <Override PartName="/ppt/slides/slide67.xml" ContentType="application/vnd.openxmlformats-officedocument.presentationml.slide+xml"/>
  <Override PartName="/ppt/slides/charts/chart67.xml" ContentType="application/vnd.openxmlformats-officedocument.drawingml.chart+xml"/>
  <Override PartName="/ppt/notesSlides/notesSlide67.xml" ContentType="application/vnd.openxmlformats-officedocument.presentationml.notesSlide+xml"/>
  <Override PartName="/ppt/slides/slide68.xml" ContentType="application/vnd.openxmlformats-officedocument.presentationml.slide+xml"/>
  <Override PartName="/ppt/slides/charts/chart68.xml" ContentType="application/vnd.openxmlformats-officedocument.drawingml.chart+xml"/>
  <Override PartName="/ppt/notesSlides/notesSlide68.xml" ContentType="application/vnd.openxmlformats-officedocument.presentationml.notesSlide+xml"/>
  <Override PartName="/ppt/slides/slide69.xml" ContentType="application/vnd.openxmlformats-officedocument.presentationml.slide+xml"/>
  <Override PartName="/ppt/slides/charts/chart69.xml" ContentType="application/vnd.openxmlformats-officedocument.drawingml.chart+xml"/>
  <Override PartName="/ppt/notesSlides/notesSlide69.xml" ContentType="application/vnd.openxmlformats-officedocument.presentationml.notesSlide+xml"/>
  <Override PartName="/ppt/slides/slide6a.xml" ContentType="application/vnd.openxmlformats-officedocument.presentationml.slide+xml"/>
  <Override PartName="/ppt/slides/charts/chart6a.xml" ContentType="application/vnd.openxmlformats-officedocument.drawingml.chart+xml"/>
  <Override PartName="/ppt/notesSlides/notesSlide6a.xml" ContentType="application/vnd.openxmlformats-officedocument.presentationml.notesSlide+xml"/>
  <Override PartName="/ppt/slides/slide6b.xml" ContentType="application/vnd.openxmlformats-officedocument.presentationml.slide+xml"/>
  <Override PartName="/ppt/slides/charts/chart6b.xml" ContentType="application/vnd.openxmlformats-officedocument.drawingml.chart+xml"/>
  <Override PartName="/ppt/notesSlides/notesSlide6b.xml" ContentType="application/vnd.openxmlformats-officedocument.presentationml.notesSlide+xml"/>
  <Override PartName="/ppt/slides/slide6c.xml" ContentType="application/vnd.openxmlformats-officedocument.presentationml.slide+xml"/>
  <Override PartName="/ppt/slides/charts/chart6c.xml" ContentType="application/vnd.openxmlformats-officedocument.drawingml.chart+xml"/>
  <Override PartName="/ppt/notesSlides/notesSlide6c.xml" ContentType="application/vnd.openxmlformats-officedocument.presentationml.notesSlide+xml"/>
  <Override PartName="/ppt/slides/slide6d.xml" ContentType="application/vnd.openxmlformats-officedocument.presentationml.slide+xml"/>
  <Override PartName="/ppt/slides/charts/chart6d.xml" ContentType="application/vnd.openxmlformats-officedocument.drawingml.chart+xml"/>
  <Override PartName="/ppt/notesSlides/notesSlide6d.xml" ContentType="application/vnd.openxmlformats-officedocument.presentationml.notesSlide+xml"/>
  <Override PartName="/ppt/slides/slide6e.xml" ContentType="application/vnd.openxmlformats-officedocument.presentationml.slide+xml"/>
  <Override PartName="/ppt/slides/charts/chart6e.xml" ContentType="application/vnd.openxmlformats-officedocument.drawingml.chart+xml"/>
  <Override PartName="/ppt/notesSlides/notesSlide6e.xml" ContentType="application/vnd.openxmlformats-officedocument.presentationml.notesSlide+xml"/>
  <Override PartName="/ppt/slides/slide6f.xml" ContentType="application/vnd.openxmlformats-officedocument.presentationml.slide+xml"/>
  <Override PartName="/ppt/slides/charts/chart6f.xml" ContentType="application/vnd.openxmlformats-officedocument.drawingml.chart+xml"/>
  <Override PartName="/ppt/notesSlides/notesSlide6f.xml" ContentType="application/vnd.openxmlformats-officedocument.presentationml.notesSlide+xml"/>
  <Override PartName="/ppt/slides/slide70.xml" ContentType="application/vnd.openxmlformats-officedocument.presentationml.slide+xml"/>
  <Override PartName="/ppt/slides/charts/chart70.xml" ContentType="application/vnd.openxmlformats-officedocument.drawingml.chart+xml"/>
  <Override PartName="/ppt/notesSlides/notesSlide70.xml" ContentType="application/vnd.openxmlformats-officedocument.presentationml.notesSlide+xml"/>
  <Override PartName="/ppt/slides/slide71.xml" ContentType="application/vnd.openxmlformats-officedocument.presentationml.slide+xml"/>
  <Override PartName="/ppt/slides/charts/chart71.xml" ContentType="application/vnd.openxmlformats-officedocument.drawingml.chart+xml"/>
  <Override PartName="/ppt/notesSlides/notesSlide71.xml" ContentType="application/vnd.openxmlformats-officedocument.presentationml.notesSlide+xml"/>
  <Override PartName="/ppt/slides/slide72.xml" ContentType="application/vnd.openxmlformats-officedocument.presentationml.slide+xml"/>
  <Override PartName="/ppt/slides/charts/chart72.xml" ContentType="application/vnd.openxmlformats-officedocument.drawingml.chart+xml"/>
  <Override PartName="/ppt/notesSlides/notesSlide72.xml" ContentType="application/vnd.openxmlformats-officedocument.presentationml.notesSlide+xml"/>
  <Override PartName="/ppt/slides/slide73.xml" ContentType="application/vnd.openxmlformats-officedocument.presentationml.slide+xml"/>
  <Override PartName="/ppt/slides/charts/chart73.xml" ContentType="application/vnd.openxmlformats-officedocument.drawingml.chart+xml"/>
  <Override PartName="/ppt/notesSlides/notesSlide73.xml" ContentType="application/vnd.openxmlformats-officedocument.presentationml.notesSlide+xml"/>
  <Override PartName="/ppt/slides/slide74.xml" ContentType="application/vnd.openxmlformats-officedocument.presentationml.slide+xml"/>
  <Override PartName="/ppt/slides/charts/chart74.xml" ContentType="application/vnd.openxmlformats-officedocument.drawingml.chart+xml"/>
  <Override PartName="/ppt/notesSlides/notesSlide74.xml" ContentType="application/vnd.openxmlformats-officedocument.presentationml.notesSlide+xml"/>
  <Override PartName="/ppt/slides/slide75.xml" ContentType="application/vnd.openxmlformats-officedocument.presentationml.slide+xml"/>
  <Override PartName="/ppt/slides/charts/chart75.xml" ContentType="application/vnd.openxmlformats-officedocument.drawingml.chart+xml"/>
  <Override PartName="/ppt/notesSlides/notesSlide75.xml" ContentType="application/vnd.openxmlformats-officedocument.presentationml.notesSlide+xml"/>
  <Override PartName="/ppt/slides/slide76.xml" ContentType="application/vnd.openxmlformats-officedocument.presentationml.slide+xml"/>
  <Override PartName="/ppt/slides/charts/chart76.xml" ContentType="application/vnd.openxmlformats-officedocument.drawingml.chart+xml"/>
  <Override PartName="/ppt/notesSlides/notesSlide76.xml" ContentType="application/vnd.openxmlformats-officedocument.presentationml.notesSlide+xml"/>
  <Override PartName="/ppt/slides/slide77.xml" ContentType="application/vnd.openxmlformats-officedocument.presentationml.slide+xml"/>
  <Override PartName="/ppt/slides/charts/chart77.xml" ContentType="application/vnd.openxmlformats-officedocument.drawingml.chart+xml"/>
  <Override PartName="/ppt/notesSlides/notesSlide77.xml" ContentType="application/vnd.openxmlformats-officedocument.presentationml.notesSlide+xml"/>
  <Override PartName="/ppt/slides/slide78.xml" ContentType="application/vnd.openxmlformats-officedocument.presentationml.slide+xml"/>
  <Override PartName="/ppt/slides/charts/chart78.xml" ContentType="application/vnd.openxmlformats-officedocument.drawingml.chart+xml"/>
  <Override PartName="/ppt/notesSlides/notesSlide78.xml" ContentType="application/vnd.openxmlformats-officedocument.presentationml.notesSlide+xml"/>
  <Override PartName="/ppt/slides/slide79.xml" ContentType="application/vnd.openxmlformats-officedocument.presentationml.slide+xml"/>
  <Override PartName="/ppt/slides/charts/chart79.xml" ContentType="application/vnd.openxmlformats-officedocument.drawingml.chart+xml"/>
  <Override PartName="/ppt/notesSlides/notesSlide79.xml" ContentType="application/vnd.openxmlformats-officedocument.presentationml.notesSlide+xml"/>
  <Override PartName="/ppt/slides/slide7a.xml" ContentType="application/vnd.openxmlformats-officedocument.presentationml.slide+xml"/>
  <Override PartName="/ppt/slides/charts/chart7a.xml" ContentType="application/vnd.openxmlformats-officedocument.drawingml.chart+xml"/>
  <Override PartName="/ppt/notesSlides/notesSlide7a.xml" ContentType="application/vnd.openxmlformats-officedocument.presentationml.notesSlide+xml"/>
  <Override PartName="/ppt/slides/slide7b.xml" ContentType="application/vnd.openxmlformats-officedocument.presentationml.slide+xml"/>
  <Override PartName="/ppt/slides/charts/chart7b.xml" ContentType="application/vnd.openxmlformats-officedocument.drawingml.chart+xml"/>
  <Override PartName="/ppt/notesSlides/notesSlide7b.xml" ContentType="application/vnd.openxmlformats-officedocument.presentationml.notesSlide+xml"/>
  <Override PartName="/ppt/slides/slide7c.xml" ContentType="application/vnd.openxmlformats-officedocument.presentationml.slide+xml"/>
  <Override PartName="/ppt/slides/charts/chart7c.xml" ContentType="application/vnd.openxmlformats-officedocument.drawingml.chart+xml"/>
  <Override PartName="/ppt/notesSlides/notesSlide7c.xml" ContentType="application/vnd.openxmlformats-officedocument.presentationml.notesSlide+xml"/>
  <Override PartName="/ppt/slides/slide7d.xml" ContentType="application/vnd.openxmlformats-officedocument.presentationml.slide+xml"/>
  <Override PartName="/ppt/slides/charts/chart7d.xml" ContentType="application/vnd.openxmlformats-officedocument.drawingml.chart+xml"/>
  <Override PartName="/ppt/notesSlides/notesSlide7d.xml" ContentType="application/vnd.openxmlformats-officedocument.presentationml.notesSlide+xml"/>
  <Override PartName="/ppt/slides/slide7e.xml" ContentType="application/vnd.openxmlformats-officedocument.presentationml.slide+xml"/>
  <Override PartName="/ppt/slides/charts/chart7e.xml" ContentType="application/vnd.openxmlformats-officedocument.drawingml.chart+xml"/>
  <Override PartName="/ppt/notesSlides/notesSlide7e.xml" ContentType="application/vnd.openxmlformats-officedocument.presentationml.notesSlide+xml"/>
  <Override PartName="/ppt/slides/slide7f.xml" ContentType="application/vnd.openxmlformats-officedocument.presentationml.slide+xml"/>
  <Override PartName="/ppt/slides/charts/chart7f.xml" ContentType="application/vnd.openxmlformats-officedocument.drawingml.chart+xml"/>
  <Override PartName="/ppt/notesSlides/notesSlide7f.xml" ContentType="application/vnd.openxmlformats-officedocument.presentationml.notesSlide+xml"/>
  <Override PartName="/ppt/slides/slide80.xml" ContentType="application/vnd.openxmlformats-officedocument.presentationml.slide+xml"/>
  <Override PartName="/ppt/slides/charts/chart80.xml" ContentType="application/vnd.openxmlformats-officedocument.drawingml.chart+xml"/>
  <Override PartName="/ppt/notesSlides/notesSlide80.xml" ContentType="application/vnd.openxmlformats-officedocument.presentationml.notesSlide+xml"/>
  <Override PartName="/ppt/slides/slide81.xml" ContentType="application/vnd.openxmlformats-officedocument.presentationml.slide+xml"/>
  <Override PartName="/ppt/slides/charts/chart81.xml" ContentType="application/vnd.openxmlformats-officedocument.drawingml.chart+xml"/>
  <Override PartName="/ppt/notesSlides/notesSlide81.xml" ContentType="application/vnd.openxmlformats-officedocument.presentationml.notesSlide+xml"/>
  <Override PartName="/ppt/slides/slide82.xml" ContentType="application/vnd.openxmlformats-officedocument.presentationml.slide+xml"/>
  <Override PartName="/ppt/slides/charts/chart82.xml" ContentType="application/vnd.openxmlformats-officedocument.drawingml.chart+xml"/>
  <Override PartName="/ppt/notesSlides/notesSlide82.xml" ContentType="application/vnd.openxmlformats-officedocument.presentationml.notesSlide+xml"/>
  <Override PartName="/ppt/slides/slide83.xml" ContentType="application/vnd.openxmlformats-officedocument.presentationml.slide+xml"/>
  <Override PartName="/ppt/slides/charts/chart83.xml" ContentType="application/vnd.openxmlformats-officedocument.drawingml.chart+xml"/>
  <Override PartName="/ppt/notesSlides/notesSlide83.xml" ContentType="application/vnd.openxmlformats-officedocument.presentationml.notesSlide+xml"/>
  <Override PartName="/ppt/slides/slide84.xml" ContentType="application/vnd.openxmlformats-officedocument.presentationml.slide+xml"/>
  <Override PartName="/ppt/slides/charts/chart84.xml" ContentType="application/vnd.openxmlformats-officedocument.drawingml.chart+xml"/>
  <Override PartName="/ppt/notesSlides/notesSlide84.xml" ContentType="application/vnd.openxmlformats-officedocument.presentationml.notesSlide+xml"/>
  <Override PartName="/ppt/slides/slide85.xml" ContentType="application/vnd.openxmlformats-officedocument.presentationml.slide+xml"/>
  <Override PartName="/ppt/slides/charts/chart85.xml" ContentType="application/vnd.openxmlformats-officedocument.drawingml.chart+xml"/>
  <Override PartName="/ppt/notesSlides/notesSlide85.xml" ContentType="application/vnd.openxmlformats-officedocument.presentationml.notesSlide+xml"/>
  <Override PartName="/ppt/slides/slide86.xml" ContentType="application/vnd.openxmlformats-officedocument.presentationml.slide+xml"/>
  <Override PartName="/ppt/slides/charts/chart86.xml" ContentType="application/vnd.openxmlformats-officedocument.drawingml.chart+xml"/>
  <Override PartName="/ppt/notesSlides/notesSlide86.xml" ContentType="application/vnd.openxmlformats-officedocument.presentationml.notesSlide+xml"/>
  <Override PartName="/ppt/slides/slide87.xml" ContentType="application/vnd.openxmlformats-officedocument.presentationml.slide+xml"/>
  <Override PartName="/ppt/slides/charts/chart87.xml" ContentType="application/vnd.openxmlformats-officedocument.drawingml.chart+xml"/>
  <Override PartName="/ppt/notesSlides/notesSlide87.xml" ContentType="application/vnd.openxmlformats-officedocument.presentationml.notesSlide+xml"/>
  <Override PartName="/ppt/slides/slide88.xml" ContentType="application/vnd.openxmlformats-officedocument.presentationml.slide+xml"/>
  <Override PartName="/ppt/slides/charts/chart88.xml" ContentType="application/vnd.openxmlformats-officedocument.drawingml.chart+xml"/>
  <Override PartName="/ppt/notesSlides/notesSlide88.xml" ContentType="application/vnd.openxmlformats-officedocument.presentationml.notesSlide+xml"/>
  <Override PartName="/ppt/slides/slide89.xml" ContentType="application/vnd.openxmlformats-officedocument.presentationml.slide+xml"/>
  <Override PartName="/ppt/slides/charts/chart89.xml" ContentType="application/vnd.openxmlformats-officedocument.drawingml.chart+xml"/>
  <Override PartName="/ppt/notesSlides/notesSlide89.xml" ContentType="application/vnd.openxmlformats-officedocument.presentationml.notesSlide+xml"/>
  <Override PartName="/ppt/slides/slide8a.xml" ContentType="application/vnd.openxmlformats-officedocument.presentationml.slide+xml"/>
  <Override PartName="/ppt/slides/charts/chart8a.xml" ContentType="application/vnd.openxmlformats-officedocument.drawingml.chart+xml"/>
  <Override PartName="/ppt/notesSlides/notesSlide8a.xml" ContentType="application/vnd.openxmlformats-officedocument.presentationml.notesSlide+xml"/>
  <Override PartName="/ppt/slides/slide8b.xml" ContentType="application/vnd.openxmlformats-officedocument.presentationml.slide+xml"/>
  <Override PartName="/ppt/slides/charts/chart8b.xml" ContentType="application/vnd.openxmlformats-officedocument.drawingml.chart+xml"/>
  <Override PartName="/ppt/notesSlides/notesSlide8b.xml" ContentType="application/vnd.openxmlformats-officedocument.presentationml.notesSlide+xml"/>
  <Override PartName="/ppt/slides/slide8c.xml" ContentType="application/vnd.openxmlformats-officedocument.presentationml.slide+xml"/>
  <Override PartName="/ppt/slides/charts/chart8c.xml" ContentType="application/vnd.openxmlformats-officedocument.drawingml.chart+xml"/>
  <Override PartName="/ppt/notesSlides/notesSlide8c.xml" ContentType="application/vnd.openxmlformats-officedocument.presentationml.notesSlide+xml"/>
  <Override PartName="/ppt/slides/slide8d.xml" ContentType="application/vnd.openxmlformats-officedocument.presentationml.slide+xml"/>
  <Override PartName="/ppt/slides/charts/chart8d.xml" ContentType="application/vnd.openxmlformats-officedocument.drawingml.chart+xml"/>
  <Override PartName="/ppt/notesSlides/notesSlide8d.xml" ContentType="application/vnd.openxmlformats-officedocument.presentationml.notesSlide+xml"/>
  <Override PartName="/ppt/slides/slide8e.xml" ContentType="application/vnd.openxmlformats-officedocument.presentationml.slide+xml"/>
  <Override PartName="/ppt/slides/charts/chart8e.xml" ContentType="application/vnd.openxmlformats-officedocument.drawingml.chart+xml"/>
  <Override PartName="/ppt/notesSlides/notesSlide8e.xml" ContentType="application/vnd.openxmlformats-officedocument.presentationml.notesSlide+xml"/>
  <Override PartName="/ppt/slides/slide8f.xml" ContentType="application/vnd.openxmlformats-officedocument.presentationml.slide+xml"/>
  <Override PartName="/ppt/slides/charts/chart8f.xml" ContentType="application/vnd.openxmlformats-officedocument.drawingml.chart+xml"/>
  <Override PartName="/ppt/notesSlides/notesSlide8f.xml" ContentType="application/vnd.openxmlformats-officedocument.presentationml.notesSlide+xml"/>
  <Override PartName="/ppt/slides/slide90.xml" ContentType="application/vnd.openxmlformats-officedocument.presentationml.slide+xml"/>
  <Override PartName="/ppt/slides/charts/chart90.xml" ContentType="application/vnd.openxmlformats-officedocument.drawingml.chart+xml"/>
  <Override PartName="/ppt/notesSlides/notesSlide90.xml" ContentType="application/vnd.openxmlformats-officedocument.presentationml.notesSlide+xml"/>
  <Override PartName="/ppt/slides/slide91.xml" ContentType="application/vnd.openxmlformats-officedocument.presentationml.slide+xml"/>
  <Override PartName="/ppt/slides/charts/chart91.xml" ContentType="application/vnd.openxmlformats-officedocument.drawingml.chart+xml"/>
  <Override PartName="/ppt/notesSlides/notesSlide91.xml" ContentType="application/vnd.openxmlformats-officedocument.presentationml.notesSlide+xml"/>
  <Override PartName="/ppt/slides/slide92.xml" ContentType="application/vnd.openxmlformats-officedocument.presentationml.slide+xml"/>
  <Override PartName="/ppt/slides/charts/chart92.xml" ContentType="application/vnd.openxmlformats-officedocument.drawingml.chart+xml"/>
  <Override PartName="/ppt/notesSlides/notesSlide92.xml" ContentType="application/vnd.openxmlformats-officedocument.presentationml.notesSlide+xml"/>
  <Override PartName="/ppt/slides/slide93.xml" ContentType="application/vnd.openxmlformats-officedocument.presentationml.slide+xml"/>
  <Override PartName="/ppt/slides/charts/chart93.xml" ContentType="application/vnd.openxmlformats-officedocument.drawingml.chart+xml"/>
  <Override PartName="/ppt/notesSlides/notesSlide93.xml" ContentType="application/vnd.openxmlformats-officedocument.presentationml.notesSlide+xml"/>
  <Override PartName="/ppt/slides/slide94.xml" ContentType="application/vnd.openxmlformats-officedocument.presentationml.slide+xml"/>
  <Override PartName="/ppt/slides/charts/chart94.xml" ContentType="application/vnd.openxmlformats-officedocument.drawingml.chart+xml"/>
  <Override PartName="/ppt/notesSlides/notesSlide94.xml" ContentType="application/vnd.openxmlformats-officedocument.presentationml.notesSlide+xml"/>
  <Override PartName="/ppt/slides/slide95.xml" ContentType="application/vnd.openxmlformats-officedocument.presentationml.slide+xml"/>
  <Override PartName="/ppt/slides/charts/chart95.xml" ContentType="application/vnd.openxmlformats-officedocument.drawingml.chart+xml"/>
  <Override PartName="/ppt/notesSlides/notesSlide95.xml" ContentType="application/vnd.openxmlformats-officedocument.presentationml.notesSlide+xml"/>
  <Override PartName="/ppt/slides/slide96.xml" ContentType="application/vnd.openxmlformats-officedocument.presentationml.slide+xml"/>
  <Override PartName="/ppt/slides/charts/chart96.xml" ContentType="application/vnd.openxmlformats-officedocument.drawingml.chart+xml"/>
  <Override PartName="/ppt/notesSlides/notesSlide96.xml" ContentType="application/vnd.openxmlformats-officedocument.presentationml.notesSlide+xml"/>
  <Override PartName="/ppt/slides/slide97.xml" ContentType="application/vnd.openxmlformats-officedocument.presentationml.slide+xml"/>
  <Override PartName="/ppt/slides/charts/chart97.xml" ContentType="application/vnd.openxmlformats-officedocument.drawingml.chart+xml"/>
  <Override PartName="/ppt/notesSlides/notesSlide97.xml" ContentType="application/vnd.openxmlformats-officedocument.presentationml.notesSlide+xml"/>
  <Override PartName="/ppt/slides/slide98.xml" ContentType="application/vnd.openxmlformats-officedocument.presentationml.slide+xml"/>
  <Override PartName="/ppt/slides/charts/chart98.xml" ContentType="application/vnd.openxmlformats-officedocument.drawingml.chart+xml"/>
  <Override PartName="/ppt/notesSlides/notesSlide98.xml" ContentType="application/vnd.openxmlformats-officedocument.presentationml.notesSlide+xml"/>
  <Override PartName="/ppt/slides/slide99.xml" ContentType="application/vnd.openxmlformats-officedocument.presentationml.slide+xml"/>
  <Override PartName="/ppt/slides/charts/chart99.xml" ContentType="application/vnd.openxmlformats-officedocument.drawingml.chart+xml"/>
  <Override PartName="/ppt/notesSlides/notesSlide99.xml" ContentType="application/vnd.openxmlformats-officedocument.presentationml.notesSlide+xml"/>
  <Override PartName="/ppt/slides/slide9a.xml" ContentType="application/vnd.openxmlformats-officedocument.presentationml.slide+xml"/>
  <Override PartName="/ppt/slides/charts/chart9a.xml" ContentType="application/vnd.openxmlformats-officedocument.drawingml.chart+xml"/>
  <Override PartName="/ppt/notesSlides/notesSlide9a.xml" ContentType="application/vnd.openxmlformats-officedocument.presentationml.notesSlide+xml"/>
  <Override PartName="/ppt/slides/slide9b.xml" ContentType="application/vnd.openxmlformats-officedocument.presentationml.slide+xml"/>
  <Override PartName="/ppt/slides/charts/chart9b.xml" ContentType="application/vnd.openxmlformats-officedocument.drawingml.chart+xml"/>
  <Override PartName="/ppt/notesSlides/notesSlide9b.xml" ContentType="application/vnd.openxmlformats-officedocument.presentationml.notesSlide+xml"/>
  <Override PartName="/ppt/slides/slide9c.xml" ContentType="application/vnd.openxmlformats-officedocument.presentationml.slide+xml"/>
  <Override PartName="/ppt/slides/charts/chart9c.xml" ContentType="application/vnd.openxmlformats-officedocument.drawingml.chart+xml"/>
  <Override PartName="/ppt/notesSlides/notesSlide9c.xml" ContentType="application/vnd.openxmlformats-officedocument.presentationml.notesSlide+xml"/>
  <Override PartName="/ppt/slides/slide9d.xml" ContentType="application/vnd.openxmlformats-officedocument.presentationml.slide+xml"/>
  <Override PartName="/ppt/slides/charts/chart9d.xml" ContentType="application/vnd.openxmlformats-officedocument.drawingml.chart+xml"/>
  <Override PartName="/ppt/notesSlides/notesSlide9d.xml" ContentType="application/vnd.openxmlformats-officedocument.presentationml.notesSlide+xml"/>
  <Override PartName="/ppt/slides/slide9e.xml" ContentType="application/vnd.openxmlformats-officedocument.presentationml.slide+xml"/>
  <Override PartName="/ppt/slides/charts/chart9e.xml" ContentType="application/vnd.openxmlformats-officedocument.drawingml.chart+xml"/>
  <Override PartName="/ppt/notesSlides/notesSlide9e.xml" ContentType="application/vnd.openxmlformats-officedocument.presentationml.notesSlide+xml"/>
  <Override PartName="/ppt/slides/slide9f.xml" ContentType="application/vnd.openxmlformats-officedocument.presentationml.slide+xml"/>
  <Override PartName="/ppt/slides/charts/chart9f.xml" ContentType="application/vnd.openxmlformats-officedocument.drawingml.chart+xml"/>
  <Override PartName="/ppt/notesSlides/notesSlide9f.xml" ContentType="application/vnd.openxmlformats-officedocument.presentationml.notesSlide+xml"/>
  <Override PartName="/ppt/slides/slidea0.xml" ContentType="application/vnd.openxmlformats-officedocument.presentationml.slide+xml"/>
  <Override PartName="/ppt/slides/charts/charta0.xml" ContentType="application/vnd.openxmlformats-officedocument.drawingml.chart+xml"/>
  <Override PartName="/ppt/notesSlides/notesSlidea0.xml" ContentType="application/vnd.openxmlformats-officedocument.presentationml.notesSlide+xml"/>
  <Override PartName="/ppt/slides/slidea1.xml" ContentType="application/vnd.openxmlformats-officedocument.presentationml.slide+xml"/>
  <Override PartName="/ppt/slides/charts/charta1.xml" ContentType="application/vnd.openxmlformats-officedocument.drawingml.chart+xml"/>
  <Override PartName="/ppt/notesSlides/notesSlidea1.xml" ContentType="application/vnd.openxmlformats-officedocument.presentationml.notesSlide+xml"/>
  <Override PartName="/ppt/slides/slidea2.xml" ContentType="application/vnd.openxmlformats-officedocument.presentationml.slide+xml"/>
  <Override PartName="/ppt/slides/charts/charta2.xml" ContentType="application/vnd.openxmlformats-officedocument.drawingml.chart+xml"/>
  <Override PartName="/ppt/notesSlides/notesSlidea2.xml" ContentType="application/vnd.openxmlformats-officedocument.presentationml.notesSlide+xml"/>
  <Override PartName="/ppt/slides/slidea3.xml" ContentType="application/vnd.openxmlformats-officedocument.presentationml.slide+xml"/>
  <Override PartName="/ppt/slides/charts/charta3.xml" ContentType="application/vnd.openxmlformats-officedocument.drawingml.chart+xml"/>
  <Override PartName="/ppt/notesSlides/notesSlidea3.xml" ContentType="application/vnd.openxmlformats-officedocument.presentationml.notesSlide+xml"/>
  <Override PartName="/ppt/slides/slidea4.xml" ContentType="application/vnd.openxmlformats-officedocument.presentationml.slide+xml"/>
  <Override PartName="/ppt/slides/charts/charta4.xml" ContentType="application/vnd.openxmlformats-officedocument.drawingml.chart+xml"/>
  <Override PartName="/ppt/notesSlides/notesSlidea4.xml" ContentType="application/vnd.openxmlformats-officedocument.presentationml.notesSlide+xml"/>
  <Override PartName="/ppt/slides/slidea5.xml" ContentType="application/vnd.openxmlformats-officedocument.presentationml.slide+xml"/>
  <Override PartName="/ppt/slides/charts/charta5.xml" ContentType="application/vnd.openxmlformats-officedocument.drawingml.chart+xml"/>
  <Override PartName="/ppt/notesSlides/notesSlidea5.xml" ContentType="application/vnd.openxmlformats-officedocument.presentationml.notesSlide+xml"/>
  <Override PartName="/ppt/slides/slidea6.xml" ContentType="application/vnd.openxmlformats-officedocument.presentationml.slide+xml"/>
  <Override PartName="/ppt/slides/charts/charta6.xml" ContentType="application/vnd.openxmlformats-officedocument.drawingml.chart+xml"/>
  <Override PartName="/ppt/notesSlides/notesSlidea6.xml" ContentType="application/vnd.openxmlformats-officedocument.presentationml.notesSlide+xml"/>
  <Override PartName="/ppt/slides/slidea7.xml" ContentType="application/vnd.openxmlformats-officedocument.presentationml.slide+xml"/>
  <Override PartName="/ppt/slides/charts/charta7.xml" ContentType="application/vnd.openxmlformats-officedocument.drawingml.chart+xml"/>
  <Override PartName="/ppt/notesSlides/notesSlidea7.xml" ContentType="application/vnd.openxmlformats-officedocument.presentationml.notesSlide+xml"/>
  <Override PartName="/ppt/slides/slidea8.xml" ContentType="application/vnd.openxmlformats-officedocument.presentationml.slide+xml"/>
  <Override PartName="/ppt/slides/charts/charta8.xml" ContentType="application/vnd.openxmlformats-officedocument.drawingml.chart+xml"/>
  <Override PartName="/ppt/notesSlides/notesSlidea8.xml" ContentType="application/vnd.openxmlformats-officedocument.presentationml.notesSlide+xml"/>
  <Override PartName="/ppt/slides/slidea9.xml" ContentType="application/vnd.openxmlformats-officedocument.presentationml.slide+xml"/>
  <Override PartName="/ppt/slides/charts/charta9.xml" ContentType="application/vnd.openxmlformats-officedocument.drawingml.chart+xml"/>
  <Override PartName="/ppt/notesSlides/notesSlidea9.xml" ContentType="application/vnd.openxmlformats-officedocument.presentationml.notesSlide+xml"/>
  <Override PartName="/ppt/slides/slideaa.xml" ContentType="application/vnd.openxmlformats-officedocument.presentationml.slide+xml"/>
  <Override PartName="/ppt/slides/charts/chartaa.xml" ContentType="application/vnd.openxmlformats-officedocument.drawingml.chart+xml"/>
  <Override PartName="/ppt/notesSlides/notesSlideaa.xml" ContentType="application/vnd.openxmlformats-officedocument.presentationml.notesSlide+xml"/>
  <Override PartName="/ppt/slides/slideab.xml" ContentType="application/vnd.openxmlformats-officedocument.presentationml.slide+xml"/>
  <Override PartName="/ppt/slides/charts/chartab.xml" ContentType="application/vnd.openxmlformats-officedocument.drawingml.chart+xml"/>
  <Override PartName="/ppt/notesSlides/notesSlideab.xml" ContentType="application/vnd.openxmlformats-officedocument.presentationml.notesSlide+xml"/>
  <Override PartName="/ppt/slides/slideac.xml" ContentType="application/vnd.openxmlformats-officedocument.presentationml.slide+xml"/>
  <Override PartName="/ppt/slides/charts/chartac.xml" ContentType="application/vnd.openxmlformats-officedocument.drawingml.chart+xml"/>
  <Override PartName="/ppt/notesSlides/notesSlideac.xml" ContentType="application/vnd.openxmlformats-officedocument.presentationml.notesSlide+xml"/>
  <Override PartName="/ppt/slides/slidead.xml" ContentType="application/vnd.openxmlformats-officedocument.presentationml.slide+xml"/>
  <Override PartName="/ppt/slides/charts/chartad.xml" ContentType="application/vnd.openxmlformats-officedocument.drawingml.chart+xml"/>
  <Override PartName="/ppt/notesSlides/notesSlidead.xml" ContentType="application/vnd.openxmlformats-officedocument.presentationml.notesSlide+xml"/>
  <Override PartName="/ppt/slides/slideae.xml" ContentType="application/vnd.openxmlformats-officedocument.presentationml.slide+xml"/>
  <Override PartName="/ppt/slides/charts/chartae.xml" ContentType="application/vnd.openxmlformats-officedocument.drawingml.chart+xml"/>
  <Override PartName="/ppt/notesSlides/notesSlideae.xml" ContentType="application/vnd.openxmlformats-officedocument.presentationml.notesSlide+xml"/>
  <Override PartName="/ppt/slides/slideaf.xml" ContentType="application/vnd.openxmlformats-officedocument.presentationml.slide+xml"/>
  <Override PartName="/ppt/slides/charts/chartaf.xml" ContentType="application/vnd.openxmlformats-officedocument.drawingml.chart+xml"/>
  <Override PartName="/ppt/notesSlides/notesSlideaf.xml" ContentType="application/vnd.openxmlformats-officedocument.presentationml.notesSlide+xml"/>
  <Override PartName="/ppt/slides/slideb0.xml" ContentType="application/vnd.openxmlformats-officedocument.presentationml.slide+xml"/>
  <Override PartName="/ppt/slides/charts/chartb0.xml" ContentType="application/vnd.openxmlformats-officedocument.drawingml.chart+xml"/>
  <Override PartName="/ppt/notesSlides/notesSlideb0.xml" ContentType="application/vnd.openxmlformats-officedocument.presentationml.notesSlide+xml"/>
  <Override PartName="/ppt/slides/slideb1.xml" ContentType="application/vnd.openxmlformats-officedocument.presentationml.slide+xml"/>
  <Override PartName="/ppt/slides/charts/chartb1.xml" ContentType="application/vnd.openxmlformats-officedocument.drawingml.chart+xml"/>
  <Override PartName="/ppt/notesSlides/notesSlideb1.xml" ContentType="application/vnd.openxmlformats-officedocument.presentationml.notesSlide+xml"/>
  <Override PartName="/ppt/slides/slideb2.xml" ContentType="application/vnd.openxmlformats-officedocument.presentationml.slide+xml"/>
  <Override PartName="/ppt/slides/charts/chartb2.xml" ContentType="application/vnd.openxmlformats-officedocument.drawingml.chart+xml"/>
  <Override PartName="/ppt/notesSlides/notesSlideb2.xml" ContentType="application/vnd.openxmlformats-officedocument.presentationml.notesSlide+xml"/>
  <Override PartName="/ppt/slides/slideb3.xml" ContentType="application/vnd.openxmlformats-officedocument.presentationml.slide+xml"/>
  <Override PartName="/ppt/slides/charts/chartb3.xml" ContentType="application/vnd.openxmlformats-officedocument.drawingml.chart+xml"/>
  <Override PartName="/ppt/notesSlides/notesSlideb3.xml" ContentType="application/vnd.openxmlformats-officedocument.presentationml.notesSlide+xml"/>
  <Override PartName="/ppt/slides/slideb4.xml" ContentType="application/vnd.openxmlformats-officedocument.presentationml.slide+xml"/>
  <Override PartName="/ppt/slides/charts/chartb4.xml" ContentType="application/vnd.openxmlformats-officedocument.drawingml.chart+xml"/>
  <Override PartName="/ppt/notesSlides/notesSlideb4.xml" ContentType="application/vnd.openxmlformats-officedocument.presentationml.notesSlide+xml"/>
  <Override PartName="/ppt/slides/slideb5.xml" ContentType="application/vnd.openxmlformats-officedocument.presentationml.slide+xml"/>
  <Override PartName="/ppt/slides/charts/chartb5.xml" ContentType="application/vnd.openxmlformats-officedocument.drawingml.chart+xml"/>
  <Override PartName="/ppt/notesSlides/notesSlideb5.xml" ContentType="application/vnd.openxmlformats-officedocument.presentationml.notesSlide+xml"/>
  <Override PartName="/ppt/slides/slideb6.xml" ContentType="application/vnd.openxmlformats-officedocument.presentationml.slide+xml"/>
  <Override PartName="/ppt/slides/charts/chartb6.xml" ContentType="application/vnd.openxmlformats-officedocument.drawingml.chart+xml"/>
  <Override PartName="/ppt/notesSlides/notesSlideb6.xml" ContentType="application/vnd.openxmlformats-officedocument.presentationml.notesSlide+xml"/>
  <Override PartName="/ppt/slides/slideb7.xml" ContentType="application/vnd.openxmlformats-officedocument.presentationml.slide+xml"/>
  <Override PartName="/ppt/slides/charts/chartb7.xml" ContentType="application/vnd.openxmlformats-officedocument.drawingml.chart+xml"/>
  <Override PartName="/ppt/notesSlides/notesSlideb7.xml" ContentType="application/vnd.openxmlformats-officedocument.presentationml.notesSlide+xml"/>
  <Override PartName="/ppt/slides/slideb8.xml" ContentType="application/vnd.openxmlformats-officedocument.presentationml.slide+xml"/>
  <Override PartName="/ppt/slides/charts/chartb8.xml" ContentType="application/vnd.openxmlformats-officedocument.drawingml.chart+xml"/>
  <Override PartName="/ppt/notesSlides/notesSlideb8.xml" ContentType="application/vnd.openxmlformats-officedocument.presentationml.notesSlide+xml"/>
  <Override PartName="/ppt/slides/slideb9.xml" ContentType="application/vnd.openxmlformats-officedocument.presentationml.slide+xml"/>
  <Override PartName="/ppt/slides/charts/chartb9.xml" ContentType="application/vnd.openxmlformats-officedocument.drawingml.chart+xml"/>
  <Override PartName="/ppt/notesSlides/notesSlideb9.xml" ContentType="application/vnd.openxmlformats-officedocument.presentationml.notesSlide+xml"/>
  <Override PartName="/ppt/slides/slideba.xml" ContentType="application/vnd.openxmlformats-officedocument.presentationml.slide+xml"/>
  <Override PartName="/ppt/slides/charts/chartba.xml" ContentType="application/vnd.openxmlformats-officedocument.drawingml.chart+xml"/>
  <Override PartName="/ppt/notesSlides/notesSlideba.xml" ContentType="application/vnd.openxmlformats-officedocument.presentationml.notesSlide+xml"/>
  <Override PartName="/ppt/slides/slidebb.xml" ContentType="application/vnd.openxmlformats-officedocument.presentationml.slide+xml"/>
  <Override PartName="/ppt/slides/charts/chartbb.xml" ContentType="application/vnd.openxmlformats-officedocument.drawingml.chart+xml"/>
  <Override PartName="/ppt/notesSlides/notesSlidebb.xml" ContentType="application/vnd.openxmlformats-officedocument.presentationml.notesSlide+xml"/>
  <Override PartName="/ppt/slides/slidebc.xml" ContentType="application/vnd.openxmlformats-officedocument.presentationml.slide+xml"/>
  <Override PartName="/ppt/slides/charts/chartbc.xml" ContentType="application/vnd.openxmlformats-officedocument.drawingml.chart+xml"/>
  <Override PartName="/ppt/notesSlides/notesSlidebc.xml" ContentType="application/vnd.openxmlformats-officedocument.presentationml.notesSlide+xml"/>
  <Override PartName="/ppt/slides/slidebd.xml" ContentType="application/vnd.openxmlformats-officedocument.presentationml.slide+xml"/>
  <Override PartName="/ppt/slides/charts/chartbd.xml" ContentType="application/vnd.openxmlformats-officedocument.drawingml.chart+xml"/>
  <Override PartName="/ppt/notesSlides/notesSlidebd.xml" ContentType="application/vnd.openxmlformats-officedocument.presentationml.notesSlide+xml"/>
  <Override PartName="/ppt/slides/slidebe.xml" ContentType="application/vnd.openxmlformats-officedocument.presentationml.slide+xml"/>
  <Override PartName="/ppt/slides/charts/chartbe.xml" ContentType="application/vnd.openxmlformats-officedocument.drawingml.chart+xml"/>
  <Override PartName="/ppt/notesSlides/notesSlidebe.xml" ContentType="application/vnd.openxmlformats-officedocument.presentationml.notesSlide+xml"/>
  <Override PartName="/ppt/slides/slidebf.xml" ContentType="application/vnd.openxmlformats-officedocument.presentationml.slide+xml"/>
  <Override PartName="/ppt/slides/charts/chartbf.xml" ContentType="application/vnd.openxmlformats-officedocument.drawingml.chart+xml"/>
  <Override PartName="/ppt/notesSlides/notesSlidebf.xml" ContentType="application/vnd.openxmlformats-officedocument.presentationml.notesSlide+xml"/>
  <Override PartName="/ppt/slides/slidec0.xml" ContentType="application/vnd.openxmlformats-officedocument.presentationml.slide+xml"/>
  <Override PartName="/ppt/slides/charts/chartc0.xml" ContentType="application/vnd.openxmlformats-officedocument.drawingml.chart+xml"/>
  <Override PartName="/ppt/notesSlides/notesSlidec0.xml" ContentType="application/vnd.openxmlformats-officedocument.presentationml.notesSlide+xml"/>
  <Override PartName="/ppt/slides/slidec1.xml" ContentType="application/vnd.openxmlformats-officedocument.presentationml.slide+xml"/>
  <Override PartName="/ppt/slides/charts/chartc1.xml" ContentType="application/vnd.openxmlformats-officedocument.drawingml.chart+xml"/>
  <Override PartName="/ppt/notesSlides/notesSlidec1.xml" ContentType="application/vnd.openxmlformats-officedocument.presentationml.notesSlide+xml"/>
  <Override PartName="/ppt/slides/slidec2.xml" ContentType="application/vnd.openxmlformats-officedocument.presentationml.slide+xml"/>
  <Override PartName="/ppt/slides/charts/chartc2.xml" ContentType="application/vnd.openxmlformats-officedocument.drawingml.chart+xml"/>
  <Override PartName="/ppt/notesSlides/notesSlidec2.xml" ContentType="application/vnd.openxmlformats-officedocument.presentationml.notesSlide+xml"/>
  <Override PartName="/ppt/slides/slidec3.xml" ContentType="application/vnd.openxmlformats-officedocument.presentationml.slide+xml"/>
  <Override PartName="/ppt/slides/charts/chartc3.xml" ContentType="application/vnd.openxmlformats-officedocument.drawingml.chart+xml"/>
  <Override PartName="/ppt/notesSlides/notesSlidec3.xml" ContentType="application/vnd.openxmlformats-officedocument.presentationml.notesSlide+xml"/>
  <Override PartName="/ppt/slides/slidec4.xml" ContentType="application/vnd.openxmlformats-officedocument.presentationml.slide+xml"/>
  <Override PartName="/ppt/slides/charts/chartc4.xml" ContentType="application/vnd.openxmlformats-officedocument.drawingml.chart+xml"/>
  <Override PartName="/ppt/notesSlides/notesSlidec4.xml" ContentType="application/vnd.openxmlformats-officedocument.presentationml.notesSlide+xml"/>
  <Override PartName="/ppt/slides/slidec5.xml" ContentType="application/vnd.openxmlformats-officedocument.presentationml.slide+xml"/>
  <Override PartName="/ppt/slides/charts/chartc5.xml" ContentType="application/vnd.openxmlformats-officedocument.drawingml.chart+xml"/>
  <Override PartName="/ppt/notesSlides/notesSlidec5.xml" ContentType="application/vnd.openxmlformats-officedocument.presentationml.notesSlide+xml"/>
  <Override PartName="/ppt/slides/slidec6.xml" ContentType="application/vnd.openxmlformats-officedocument.presentationml.slide+xml"/>
  <Override PartName="/ppt/slides/charts/chartc6.xml" ContentType="application/vnd.openxmlformats-officedocument.drawingml.chart+xml"/>
  <Override PartName="/ppt/notesSlides/notesSlidec6.xml" ContentType="application/vnd.openxmlformats-officedocument.presentationml.notesSlide+xml"/>
  <Override PartName="/ppt/slides/slidec7.xml" ContentType="application/vnd.openxmlformats-officedocument.presentationml.slide+xml"/>
  <Override PartName="/ppt/slides/charts/chartc7.xml" ContentType="application/vnd.openxmlformats-officedocument.drawingml.chart+xml"/>
  <Override PartName="/ppt/notesSlides/notesSlidec7.xml" ContentType="application/vnd.openxmlformats-officedocument.presentationml.notesSlide+xml"/>
  <Override PartName="/ppt/slides/slidec8.xml" ContentType="application/vnd.openxmlformats-officedocument.presentationml.slide+xml"/>
  <Override PartName="/ppt/slides/charts/chartc8.xml" ContentType="application/vnd.openxmlformats-officedocument.drawingml.chart+xml"/>
  <Override PartName="/ppt/notesSlides/notesSlidec8.xml" ContentType="application/vnd.openxmlformats-officedocument.presentationml.notesSlide+xml"/>
  <Override PartName="/ppt/slides/slidec9.xml" ContentType="application/vnd.openxmlformats-officedocument.presentationml.slide+xml"/>
  <Override PartName="/ppt/slides/charts/chartc9.xml" ContentType="application/vnd.openxmlformats-officedocument.drawingml.chart+xml"/>
  <Override PartName="/ppt/notesSlides/notesSlidec9.xml" ContentType="application/vnd.openxmlformats-officedocument.presentationml.notesSlide+xml"/>
  <Override PartName="/ppt/slides/slideca.xml" ContentType="application/vnd.openxmlformats-officedocument.presentationml.slide+xml"/>
  <Override PartName="/ppt/slides/charts/chartca.xml" ContentType="application/vnd.openxmlformats-officedocument.drawingml.chart+xml"/>
  <Override PartName="/ppt/notesSlides/notesSlideca.xml" ContentType="application/vnd.openxmlformats-officedocument.presentationml.notesSlide+xml"/>
  <Override PartName="/ppt/slides/slidecb.xml" ContentType="application/vnd.openxmlformats-officedocument.presentationml.slide+xml"/>
  <Override PartName="/ppt/slides/charts/chartcb.xml" ContentType="application/vnd.openxmlformats-officedocument.drawingml.chart+xml"/>
  <Override PartName="/ppt/notesSlides/notesSlidecb.xml" ContentType="application/vnd.openxmlformats-officedocument.presentationml.notesSlide+xml"/>
  <Override PartName="/ppt/slides/slidecc.xml" ContentType="application/vnd.openxmlformats-officedocument.presentationml.slide+xml"/>
  <Override PartName="/ppt/slides/charts/chartcc.xml" ContentType="application/vnd.openxmlformats-officedocument.drawingml.chart+xml"/>
  <Override PartName="/ppt/notesSlides/notesSlidecc.xml" ContentType="application/vnd.openxmlformats-officedocument.presentationml.notesSlide+xml"/>
  <Override PartName="/ppt/slides/slidecd.xml" ContentType="application/vnd.openxmlformats-officedocument.presentationml.slide+xml"/>
  <Override PartName="/ppt/slides/charts/chartcd.xml" ContentType="application/vnd.openxmlformats-officedocument.drawingml.chart+xml"/>
  <Override PartName="/ppt/notesSlides/notesSlidecd.xml" ContentType="application/vnd.openxmlformats-officedocument.presentationml.notesSlide+xml"/>
  <Override PartName="/ppt/slides/slidece.xml" ContentType="application/vnd.openxmlformats-officedocument.presentationml.slide+xml"/>
  <Override PartName="/ppt/slides/charts/chartce.xml" ContentType="application/vnd.openxmlformats-officedocument.drawingml.chart+xml"/>
  <Override PartName="/ppt/notesSlides/notesSlidece.xml" ContentType="application/vnd.openxmlformats-officedocument.presentationml.notesSlide+xml"/>
  <Override PartName="/ppt/slides/slidecf.xml" ContentType="application/vnd.openxmlformats-officedocument.presentationml.slide+xml"/>
  <Override PartName="/ppt/slides/charts/chartcf.xml" ContentType="application/vnd.openxmlformats-officedocument.drawingml.chart+xml"/>
  <Override PartName="/ppt/notesSlides/notesSlidecf.xml" ContentType="application/vnd.openxmlformats-officedocument.presentationml.notesSlide+xml"/>
  <Override PartName="/ppt/slides/slided0.xml" ContentType="application/vnd.openxmlformats-officedocument.presentationml.slide+xml"/>
  <Override PartName="/ppt/slides/charts/chartd0.xml" ContentType="application/vnd.openxmlformats-officedocument.drawingml.chart+xml"/>
  <Override PartName="/ppt/notesSlides/notesSlided0.xml" ContentType="application/vnd.openxmlformats-officedocument.presentationml.notesSlide+xml"/>
  <Override PartName="/ppt/slides/slided1.xml" ContentType="application/vnd.openxmlformats-officedocument.presentationml.slide+xml"/>
  <Override PartName="/ppt/slides/charts/chartd1.xml" ContentType="application/vnd.openxmlformats-officedocument.drawingml.chart+xml"/>
  <Override PartName="/ppt/notesSlides/notesSlided1.xml" ContentType="application/vnd.openxmlformats-officedocument.presentationml.notesSlide+xml"/>
  <Override PartName="/ppt/slides/slided2.xml" ContentType="application/vnd.openxmlformats-officedocument.presentationml.slide+xml"/>
  <Override PartName="/ppt/slides/charts/chartd2.xml" ContentType="application/vnd.openxmlformats-officedocument.drawingml.chart+xml"/>
  <Override PartName="/ppt/notesSlides/notesSlided2.xml" ContentType="application/vnd.openxmlformats-officedocument.presentationml.notesSlide+xml"/>
  <Override PartName="/ppt/slides/slided3.xml" ContentType="application/vnd.openxmlformats-officedocument.presentationml.slide+xml"/>
  <Override PartName="/ppt/slides/charts/chartd3.xml" ContentType="application/vnd.openxmlformats-officedocument.drawingml.chart+xml"/>
  <Override PartName="/ppt/notesSlides/notesSlided3.xml" ContentType="application/vnd.openxmlformats-officedocument.presentationml.notesSlide+xml"/>
  <Override PartName="/ppt/slides/slided4.xml" ContentType="application/vnd.openxmlformats-officedocument.presentationml.slide+xml"/>
  <Override PartName="/ppt/slides/charts/chartd4.xml" ContentType="application/vnd.openxmlformats-officedocument.drawingml.chart+xml"/>
  <Override PartName="/ppt/notesSlides/notesSlided4.xml" ContentType="application/vnd.openxmlformats-officedocument.presentationml.notesSlide+xml"/>
  <Override PartName="/ppt/slides/slided5.xml" ContentType="application/vnd.openxmlformats-officedocument.presentationml.slide+xml"/>
  <Override PartName="/ppt/slides/charts/chartd5.xml" ContentType="application/vnd.openxmlformats-officedocument.drawingml.chart+xml"/>
  <Override PartName="/ppt/notesSlides/notesSlided5.xml" ContentType="application/vnd.openxmlformats-officedocument.presentationml.notesSlide+xml"/>
  <Override PartName="/ppt/slides/slided6.xml" ContentType="application/vnd.openxmlformats-officedocument.presentationml.slide+xml"/>
  <Override PartName="/ppt/slides/charts/chartd6.xml" ContentType="application/vnd.openxmlformats-officedocument.drawingml.chart+xml"/>
  <Override PartName="/ppt/notesSlides/notesSlided6.xml" ContentType="application/vnd.openxmlformats-officedocument.presentationml.notesSlide+xml"/>
  <Override PartName="/ppt/slides/slided7.xml" ContentType="application/vnd.openxmlformats-officedocument.presentationml.slide+xml"/>
  <Override PartName="/ppt/slides/charts/chartd7.xml" ContentType="application/vnd.openxmlformats-officedocument.drawingml.chart+xml"/>
  <Override PartName="/ppt/notesSlides/notesSlided7.xml" ContentType="application/vnd.openxmlformats-officedocument.presentationml.notesSlide+xml"/>
  <Override PartName="/ppt/slides/slided8.xml" ContentType="application/vnd.openxmlformats-officedocument.presentationml.slide+xml"/>
  <Override PartName="/ppt/slides/charts/chartd8.xml" ContentType="application/vnd.openxmlformats-officedocument.drawingml.chart+xml"/>
  <Override PartName="/ppt/notesSlides/notesSlided8.xml" ContentType="application/vnd.openxmlformats-officedocument.presentationml.notesSlide+xml"/>
  <Override PartName="/ppt/slides/slided9.xml" ContentType="application/vnd.openxmlformats-officedocument.presentationml.slide+xml"/>
  <Override PartName="/ppt/slides/charts/chartd9.xml" ContentType="application/vnd.openxmlformats-officedocument.drawingml.chart+xml"/>
  <Override PartName="/ppt/notesSlides/notesSlided9.xml" ContentType="application/vnd.openxmlformats-officedocument.presentationml.notesSlide+xml"/>
  <Override PartName="/ppt/slides/slideda.xml" ContentType="application/vnd.openxmlformats-officedocument.presentationml.slide+xml"/>
  <Override PartName="/ppt/slides/charts/chartda.xml" ContentType="application/vnd.openxmlformats-officedocument.drawingml.chart+xml"/>
  <Override PartName="/ppt/notesSlides/notesSlideda.xml" ContentType="application/vnd.openxmlformats-officedocument.presentationml.notesSlide+xml"/>
  <Override PartName="/ppt/slides/slidedb.xml" ContentType="application/vnd.openxmlformats-officedocument.presentationml.slide+xml"/>
  <Override PartName="/ppt/slides/charts/chartdb.xml" ContentType="application/vnd.openxmlformats-officedocument.drawingml.chart+xml"/>
  <Override PartName="/ppt/notesSlides/notesSlidedb.xml" ContentType="application/vnd.openxmlformats-officedocument.presentationml.notesSlide+xml"/>
  <Override PartName="/ppt/slides/slidedc.xml" ContentType="application/vnd.openxmlformats-officedocument.presentationml.slide+xml"/>
  <Override PartName="/ppt/slides/charts/chartdc.xml" ContentType="application/vnd.openxmlformats-officedocument.drawingml.chart+xml"/>
  <Override PartName="/ppt/notesSlides/notesSlidedc.xml" ContentType="application/vnd.openxmlformats-officedocument.presentationml.notesSlide+xml"/>
  <Override PartName="/ppt/slides/slidedd.xml" ContentType="application/vnd.openxmlformats-officedocument.presentationml.slide+xml"/>
  <Override PartName="/ppt/slides/charts/chartdd.xml" ContentType="application/vnd.openxmlformats-officedocument.drawingml.chart+xml"/>
  <Override PartName="/ppt/notesSlides/notesSlidedd.xml" ContentType="application/vnd.openxmlformats-officedocument.presentationml.notesSlide+xml"/>
  <Override PartName="/ppt/slides/slidede.xml" ContentType="application/vnd.openxmlformats-officedocument.presentationml.slide+xml"/>
  <Override PartName="/ppt/slides/charts/chartde.xml" ContentType="application/vnd.openxmlformats-officedocument.drawingml.chart+xml"/>
  <Override PartName="/ppt/notesSlides/notesSlidede.xml" ContentType="application/vnd.openxmlformats-officedocument.presentationml.notesSlide+xml"/>
  <Override PartName="/ppt/slides/slidedf.xml" ContentType="application/vnd.openxmlformats-officedocument.presentationml.slide+xml"/>
  <Override PartName="/ppt/slides/charts/chartdf.xml" ContentType="application/vnd.openxmlformats-officedocument.drawingml.chart+xml"/>
  <Override PartName="/ppt/notesSlides/notesSlidedf.xml" ContentType="application/vnd.openxmlformats-officedocument.presentationml.notesSlide+xml"/>
  <Override PartName="/ppt/slides/slidee0.xml" ContentType="application/vnd.openxmlformats-officedocument.presentationml.slide+xml"/>
  <Override PartName="/ppt/slides/charts/charte0.xml" ContentType="application/vnd.openxmlformats-officedocument.drawingml.chart+xml"/>
  <Override PartName="/ppt/notesSlides/notesSlidee0.xml" ContentType="application/vnd.openxmlformats-officedocument.presentationml.notesSlide+xml"/>
  <Override PartName="/ppt/slides/slidee1.xml" ContentType="application/vnd.openxmlformats-officedocument.presentationml.slide+xml"/>
  <Override PartName="/ppt/slides/charts/charte1.xml" ContentType="application/vnd.openxmlformats-officedocument.drawingml.chart+xml"/>
  <Override PartName="/ppt/notesSlides/notesSlidee1.xml" ContentType="application/vnd.openxmlformats-officedocument.presentationml.notesSlide+xml"/>
  <Override PartName="/ppt/slides/slidee2.xml" ContentType="application/vnd.openxmlformats-officedocument.presentationml.slide+xml"/>
  <Override PartName="/ppt/slides/charts/charte2.xml" ContentType="application/vnd.openxmlformats-officedocument.drawingml.chart+xml"/>
  <Override PartName="/ppt/notesSlides/notesSlidee2.xml" ContentType="application/vnd.openxmlformats-officedocument.presentationml.notesSlide+xml"/>
  <Override PartName="/ppt/slides/slidee3.xml" ContentType="application/vnd.openxmlformats-officedocument.presentationml.slide+xml"/>
  <Override PartName="/ppt/slides/charts/charte3.xml" ContentType="application/vnd.openxmlformats-officedocument.drawingml.chart+xml"/>
  <Override PartName="/ppt/notesSlides/notesSlidee3.xml" ContentType="application/vnd.openxmlformats-officedocument.presentationml.notesSlide+xml"/>
  <Override PartName="/ppt/slides/slidee4.xml" ContentType="application/vnd.openxmlformats-officedocument.presentationml.slide+xml"/>
  <Override PartName="/ppt/slides/charts/charte4.xml" ContentType="application/vnd.openxmlformats-officedocument.drawingml.chart+xml"/>
  <Override PartName="/ppt/notesSlides/notesSlidee4.xml" ContentType="application/vnd.openxmlformats-officedocument.presentationml.notesSlide+xml"/>
  <Override PartName="/ppt/slides/slidee5.xml" ContentType="application/vnd.openxmlformats-officedocument.presentationml.slide+xml"/>
  <Override PartName="/ppt/slides/charts/charte5.xml" ContentType="application/vnd.openxmlformats-officedocument.drawingml.chart+xml"/>
  <Override PartName="/ppt/notesSlides/notesSlidee5.xml" ContentType="application/vnd.openxmlformats-officedocument.presentationml.notesSlide+xml"/>
  <Override PartName="/ppt/slides/slidee6.xml" ContentType="application/vnd.openxmlformats-officedocument.presentationml.slide+xml"/>
  <Override PartName="/ppt/slides/charts/charte6.xml" ContentType="application/vnd.openxmlformats-officedocument.drawingml.chart+xml"/>
  <Override PartName="/ppt/notesSlides/notesSlidee6.xml" ContentType="application/vnd.openxmlformats-officedocument.presentationml.notesSlide+xml"/>
  <Override PartName="/ppt/slides/slidee7.xml" ContentType="application/vnd.openxmlformats-officedocument.presentationml.slide+xml"/>
  <Override PartName="/ppt/slides/charts/charte7.xml" ContentType="application/vnd.openxmlformats-officedocument.drawingml.chart+xml"/>
  <Override PartName="/ppt/notesSlides/notesSlidee7.xml" ContentType="application/vnd.openxmlformats-officedocument.presentationml.notesSlide+xml"/>
  <Override PartName="/ppt/slides/slidee8.xml" ContentType="application/vnd.openxmlformats-officedocument.presentationml.slide+xml"/>
  <Override PartName="/ppt/slides/charts/charte8.xml" ContentType="application/vnd.openxmlformats-officedocument.drawingml.chart+xml"/>
  <Override PartName="/ppt/notesSlides/notesSlidee8.xml" ContentType="application/vnd.openxmlformats-officedocument.presentationml.notesSlide+xml"/>
  <Override PartName="/ppt/slides/slidee9.xml" ContentType="application/vnd.openxmlformats-officedocument.presentationml.slide+xml"/>
  <Override PartName="/ppt/slides/charts/charte9.xml" ContentType="application/vnd.openxmlformats-officedocument.drawingml.chart+xml"/>
  <Override PartName="/ppt/notesSlides/notesSlidee9.xml" ContentType="application/vnd.openxmlformats-officedocument.presentationml.notesSlide+xml"/>
  <Override PartName="/ppt/slides/slideea.xml" ContentType="application/vnd.openxmlformats-officedocument.presentationml.slide+xml"/>
  <Override PartName="/ppt/slides/charts/chartea.xml" ContentType="application/vnd.openxmlformats-officedocument.drawingml.chart+xml"/>
  <Override PartName="/ppt/notesSlides/notesSlideea.xml" ContentType="application/vnd.openxmlformats-officedocument.presentationml.notesSlide+xml"/>
  <Override PartName="/ppt/slides/slideeb.xml" ContentType="application/vnd.openxmlformats-officedocument.presentationml.slide+xml"/>
  <Override PartName="/ppt/slides/charts/charteb.xml" ContentType="application/vnd.openxmlformats-officedocument.drawingml.chart+xml"/>
  <Override PartName="/ppt/notesSlides/notesSlideeb.xml" ContentType="application/vnd.openxmlformats-officedocument.presentationml.notesSlide+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a1730bda574243c7"/>
    <p:sldId id="261" r:id="R0a611ab485f249bc"/>
    <p:sldId id="262" r:id="R24ca55d905014c77"/>
    <p:sldId id="263" r:id="R92ccf1da73ce4e43"/>
    <p:sldId id="264" r:id="R64fb51d16f9543e9"/>
    <p:sldId id="265" r:id="Rcd9b93cf8c644650"/>
    <p:sldId id="266" r:id="R777fffd88b364572"/>
    <p:sldId id="267" r:id="Re56573e526c94d94"/>
    <p:sldId id="268" r:id="Rd5a9f1c1ff2c4edd"/>
    <p:sldId id="269" r:id="Rd53032256af84e99"/>
    <p:sldId id="270" r:id="Rb4b8fec3536549ea"/>
    <p:sldId id="271" r:id="R018aa912a58e4a39"/>
    <p:sldId id="272" r:id="R4b2d150edb3d4cb0"/>
    <p:sldId id="273" r:id="R549f9150a34e4c68"/>
    <p:sldId id="274" r:id="R6bc15c536a824f01"/>
    <p:sldId id="275" r:id="Rc62f7884509a4240"/>
    <p:sldId id="276" r:id="Rd9ab088def174739"/>
    <p:sldId id="277" r:id="Rf61d785b013544ce"/>
    <p:sldId id="278" r:id="R383c3ea249d44c1a"/>
    <p:sldId id="279" r:id="Radf3a6582e68498c"/>
    <p:sldId id="280" r:id="R591f3daab132431f"/>
    <p:sldId id="281" r:id="R509ab9712d014312"/>
    <p:sldId id="282" r:id="Reb707671a0fb4784"/>
    <p:sldId id="283" r:id="R2f53ff18b5714840"/>
    <p:sldId id="284" r:id="Rbaa5b541d2444ff6"/>
    <p:sldId id="285" r:id="R8264e17fdce94c8e"/>
    <p:sldId id="286" r:id="R489c1bfe3ed94c66"/>
    <p:sldId id="287" r:id="Rbb4f57ea8a344056"/>
    <p:sldId id="288" r:id="R8ddd84884f71497c"/>
    <p:sldId id="289" r:id="Rd7d681cfff7e4978"/>
    <p:sldId id="290" r:id="R6686cb16bc714240"/>
    <p:sldId id="291" r:id="R7f1e315d96294cfb"/>
    <p:sldId id="292" r:id="Rb342c2ae97534d26"/>
    <p:sldId id="293" r:id="R8b8717b286dd4f50"/>
    <p:sldId id="294" r:id="Re70a357f5e1f4119"/>
    <p:sldId id="295" r:id="Reef6b1ebdcc74f5b"/>
    <p:sldId id="296" r:id="R14b95f380e9f43e6"/>
    <p:sldId id="297" r:id="R6548d592ff264472"/>
    <p:sldId id="298" r:id="Rf92b208aa2eb4e14"/>
    <p:sldId id="299" r:id="Rb80e87d2a9064c71"/>
    <p:sldId id="300" r:id="Rfd4616c5c2294765"/>
    <p:sldId id="301" r:id="R857702aa0675436b"/>
    <p:sldId id="302" r:id="Rab92f4e068044e34"/>
    <p:sldId id="303" r:id="R1872b7cbcb774d39"/>
    <p:sldId id="304" r:id="Rcb40172cb25a4bcc"/>
    <p:sldId id="305" r:id="R0aecee2fddf04b83"/>
    <p:sldId id="306" r:id="R9d544279365d43e2"/>
    <p:sldId id="307" r:id="Rfcec173319704a6e"/>
    <p:sldId id="308" r:id="Raef2e7cb5b9e4014"/>
    <p:sldId id="309" r:id="R91c565d2fe3b4d4e"/>
    <p:sldId id="310" r:id="Rc3c5bed30e104c2c"/>
    <p:sldId id="311" r:id="Ra66f95a441d240a1"/>
    <p:sldId id="312" r:id="Ra6816408408047cc"/>
    <p:sldId id="313" r:id="R25b56261db20498a"/>
    <p:sldId id="314" r:id="Rbe15dd34c7154068"/>
    <p:sldId id="315" r:id="R8e8ad8a78c174cb0"/>
    <p:sldId id="316" r:id="R4b73cc90633d4967"/>
    <p:sldId id="317" r:id="R37236120a3274626"/>
    <p:sldId id="318" r:id="R056a2958391843e9"/>
    <p:sldId id="319" r:id="Rd46a28a721534873"/>
    <p:sldId id="320" r:id="R96476871d2654b15"/>
    <p:sldId id="321" r:id="Rb4c7afabb88847de"/>
    <p:sldId id="322" r:id="R75ac14fa98094e76"/>
    <p:sldId id="323" r:id="Rea730a2b1ec248c2"/>
    <p:sldId id="324" r:id="Rce0feb8fd30a4e11"/>
    <p:sldId id="325" r:id="R6ad913f9e15c4af3"/>
    <p:sldId id="326" r:id="R279f1233390647ec"/>
    <p:sldId id="327" r:id="R14b14904e9d04c9a"/>
    <p:sldId id="328" r:id="Rd6fac3bfe1214c00"/>
    <p:sldId id="329" r:id="R47e8e4348eb34258"/>
    <p:sldId id="330" r:id="R1236a84651524812"/>
    <p:sldId id="331" r:id="R36aa0245b0044f96"/>
    <p:sldId id="332" r:id="R26a7baabbaca435d"/>
    <p:sldId id="333" r:id="Re7cdde8c0d514639"/>
    <p:sldId id="334" r:id="R20cc2b0f30a94733"/>
    <p:sldId id="335" r:id="Ra8b1915447c84df3"/>
    <p:sldId id="336" r:id="Rb81d1afd093e43c8"/>
    <p:sldId id="337" r:id="R52d153ea934c4644"/>
    <p:sldId id="338" r:id="R780e30db33fa45fe"/>
    <p:sldId id="339" r:id="R5f5a9dadd50a4898"/>
    <p:sldId id="340" r:id="R5960b522f3eb4764"/>
    <p:sldId id="341" r:id="R9d57e1bdfa054b3c"/>
    <p:sldId id="342" r:id="Ra716744aff654c70"/>
    <p:sldId id="343" r:id="R8c7a54512a2f4782"/>
    <p:sldId id="344" r:id="Red0906a3d95c4e57"/>
    <p:sldId id="345" r:id="R9dd9d526c43347bd"/>
    <p:sldId id="346" r:id="R6d98fd18b84b4b97"/>
    <p:sldId id="347" r:id="R3e452bd9aa5c4262"/>
    <p:sldId id="348" r:id="Rd92fd27f212641c2"/>
    <p:sldId id="349" r:id="Rb3ae6f8fe43f44a9"/>
    <p:sldId id="350" r:id="R898622f4120445f6"/>
    <p:sldId id="351" r:id="R892a567f7e004359"/>
    <p:sldId id="352" r:id="Rd7808ade49cc4474"/>
    <p:sldId id="353" r:id="R5faa1755e2ab4ca7"/>
    <p:sldId id="354" r:id="Rdeffa0ad65764723"/>
    <p:sldId id="355" r:id="R612d3d65adcf462a"/>
    <p:sldId id="356" r:id="R6e93e2167b004579"/>
    <p:sldId id="357" r:id="Ra5a2dbcc2ab9440c"/>
    <p:sldId id="358" r:id="R1fb0eabb46054eed"/>
    <p:sldId id="359" r:id="R1efa0e90ceca4068"/>
    <p:sldId id="360" r:id="Rcdaf132ab83b4af4"/>
    <p:sldId id="361" r:id="R9402a8332ed64f13"/>
    <p:sldId id="362" r:id="R18f86f39da074f45"/>
    <p:sldId id="363" r:id="R08d449414e604bc4"/>
    <p:sldId id="364" r:id="Rfeb01d53b61a4521"/>
    <p:sldId id="365" r:id="Rd355190974044e35"/>
    <p:sldId id="366" r:id="Rb1e01f4e5db444da"/>
    <p:sldId id="367" r:id="R8e41ad56967a443e"/>
    <p:sldId id="368" r:id="R223ee008946a49f1"/>
    <p:sldId id="369" r:id="R79d5069c55f64650"/>
    <p:sldId id="370" r:id="R3b01ca6248db4f4a"/>
    <p:sldId id="371" r:id="R75186faae29944fd"/>
    <p:sldId id="372" r:id="R17faaf3876fb4c2b"/>
    <p:sldId id="373" r:id="R4b8b8da8e7014fd6"/>
    <p:sldId id="374" r:id="R30dbcc81ba2a4731"/>
    <p:sldId id="375" r:id="R5a3b443280e745df"/>
    <p:sldId id="376" r:id="R66e742f5f7124bea"/>
    <p:sldId id="377" r:id="R7e14b0ca4243476b"/>
    <p:sldId id="378" r:id="R435d68f0eeb54ef7"/>
    <p:sldId id="379" r:id="Rebb20bb7602b4057"/>
    <p:sldId id="380" r:id="R85500b2116364796"/>
    <p:sldId id="381" r:id="R3875550ed8b44456"/>
    <p:sldId id="382" r:id="R62927af630084ac1"/>
    <p:sldId id="383" r:id="R0fa22e149b1b40e3"/>
    <p:sldId id="384" r:id="Rd954c2bb68b24589"/>
    <p:sldId id="385" r:id="Ra3aab48b58824df2"/>
    <p:sldId id="386" r:id="R77ce71e2bec3421f"/>
    <p:sldId id="387" r:id="Rc0fea8f35de646b3"/>
    <p:sldId id="388" r:id="R9cc2c58866d44680"/>
    <p:sldId id="389" r:id="Reac76f2f1e1d44cd"/>
    <p:sldId id="390" r:id="R489380fe0da54881"/>
    <p:sldId id="391" r:id="R9f557de947094fc2"/>
    <p:sldId id="392" r:id="Rcbc1dfdb1fce4721"/>
    <p:sldId id="393" r:id="Re7b9c0f9c6b94dea"/>
    <p:sldId id="394" r:id="Ra3e619554a834fa4"/>
    <p:sldId id="395" r:id="Rbb219afabe194771"/>
    <p:sldId id="396" r:id="Rcd54bc4f9eb1402d"/>
    <p:sldId id="397" r:id="Rd9a832c4ea244fcf"/>
    <p:sldId id="398" r:id="R13bd843b0ae14af2"/>
    <p:sldId id="399" r:id="Re9c33a697baf4f52"/>
    <p:sldId id="400" r:id="R3eeabc6bc0374928"/>
    <p:sldId id="401" r:id="R6c02081bf277462c"/>
    <p:sldId id="402" r:id="R3e84717c63be4ea7"/>
    <p:sldId id="403" r:id="Ra5a4bfa82ad54deb"/>
    <p:sldId id="404" r:id="R574a31c95c2a4294"/>
    <p:sldId id="405" r:id="Rba4661cac11c4b92"/>
    <p:sldId id="406" r:id="R3a393b00e5824b9b"/>
    <p:sldId id="407" r:id="R67513df5a2b648c1"/>
    <p:sldId id="408" r:id="R54709ed8781941aa"/>
    <p:sldId id="409" r:id="R08da42bb0c294b75"/>
    <p:sldId id="410" r:id="Rd221efa3498b4a0d"/>
    <p:sldId id="411" r:id="Rc10b0f5baeef47c8"/>
    <p:sldId id="412" r:id="R2023665c3a7645ff"/>
    <p:sldId id="413" r:id="Re8cac6d9f85e4681"/>
    <p:sldId id="414" r:id="R859cb14c26b54a45"/>
    <p:sldId id="415" r:id="R36657be69a514d1b"/>
    <p:sldId id="416" r:id="R9e662e20a97a474a"/>
    <p:sldId id="417" r:id="R06bd5a4735ff4a13"/>
    <p:sldId id="418" r:id="R2551351487ba4f65"/>
    <p:sldId id="419" r:id="Rab3cda937a444978"/>
    <p:sldId id="420" r:id="Rcd2afd094f7b4bc5"/>
    <p:sldId id="421" r:id="R84cb8a9a899b4ed1"/>
    <p:sldId id="422" r:id="R839ea5a6dc1d42ca"/>
    <p:sldId id="423" r:id="R5307163d1627418e"/>
    <p:sldId id="424" r:id="R94b9c2c4c2e04135"/>
    <p:sldId id="425" r:id="R2d5012d8c33b4c49"/>
    <p:sldId id="426" r:id="R4cfdacb276c140d1"/>
    <p:sldId id="427" r:id="R42592a9d896d4adf"/>
    <p:sldId id="428" r:id="Rdbf85976375d4a3f"/>
    <p:sldId id="429" r:id="R1f99b70c948f42ba"/>
    <p:sldId id="430" r:id="Red56c978dfd744a5"/>
    <p:sldId id="431" r:id="R16bc8e2d84dc4f55"/>
    <p:sldId id="432" r:id="Rb2a10474a8cf4fae"/>
    <p:sldId id="433" r:id="R8ec62de950894c18"/>
    <p:sldId id="434" r:id="R7e6f93b8655847cb"/>
    <p:sldId id="435" r:id="R547a2ed35d534833"/>
    <p:sldId id="436" r:id="R52d6483432a846d5"/>
    <p:sldId id="437" r:id="R1b1d02cf0c674f65"/>
    <p:sldId id="438" r:id="R13f9dfd82b6a4be1"/>
    <p:sldId id="439" r:id="R946c1106feda4fb1"/>
    <p:sldId id="440" r:id="R8f8733508f884a77"/>
    <p:sldId id="441" r:id="R2fe15dfd8a1748cd"/>
    <p:sldId id="442" r:id="Re3a74965990e4a60"/>
    <p:sldId id="443" r:id="Rc6889867d7c2459b"/>
    <p:sldId id="444" r:id="Re0c22913b7b641a8"/>
    <p:sldId id="445" r:id="R7e835783749047d7"/>
    <p:sldId id="446" r:id="R36dec488d4844cd0"/>
    <p:sldId id="447" r:id="R81eb2806d83447f7"/>
    <p:sldId id="448" r:id="R2534a069ae4041e8"/>
    <p:sldId id="449" r:id="Re89e1a4903ea420d"/>
    <p:sldId id="450" r:id="R1f32981a42b54d99"/>
    <p:sldId id="451" r:id="R63a6da8486cf4690"/>
    <p:sldId id="452" r:id="R5ebe4217461c4078"/>
    <p:sldId id="453" r:id="R88c021fdd8c743f4"/>
    <p:sldId id="454" r:id="R7383141ceae943b0"/>
    <p:sldId id="455" r:id="R48f24e6c26f54226"/>
    <p:sldId id="456" r:id="R5bb6a22384d647ee"/>
    <p:sldId id="457" r:id="R55ca85b9e40c421d"/>
    <p:sldId id="458" r:id="R4d78271a2bd041a7"/>
    <p:sldId id="459" r:id="Rcccc22832fc646ae"/>
    <p:sldId id="460" r:id="R311f9d130a824d99"/>
    <p:sldId id="461" r:id="R528d4501edaa4aca"/>
    <p:sldId id="462" r:id="Ra0227690ba224f90"/>
    <p:sldId id="463" r:id="R9ce90297666d4a18"/>
    <p:sldId id="464" r:id="Rbc65c79c974e4058"/>
    <p:sldId id="465" r:id="R92db545199c44711"/>
    <p:sldId id="466" r:id="Rc705d171055c46b0"/>
    <p:sldId id="467" r:id="Rdc3244113b284c52"/>
    <p:sldId id="468" r:id="Re337debf2ade4b2f"/>
    <p:sldId id="469" r:id="Re8673c2d63574de0"/>
    <p:sldId id="470" r:id="R602c105ff5344aa6"/>
    <p:sldId id="471" r:id="R99e5918da7f94e84"/>
    <p:sldId id="472" r:id="R08b96c3b42964f06"/>
    <p:sldId id="473" r:id="Ree5fe1fbc164494a"/>
    <p:sldId id="474" r:id="Rd318f23898544c7d"/>
    <p:sldId id="475" r:id="R836f22f7c1aa4933"/>
    <p:sldId id="476" r:id="Ra1418b30c6904433"/>
    <p:sldId id="477" r:id="R5647e1a976cd48a1"/>
    <p:sldId id="478" r:id="R2261e758ed7240ae"/>
    <p:sldId id="479" r:id="R3ba29d244ab54494"/>
    <p:sldId id="480" r:id="R9c19462e84924929"/>
    <p:sldId id="481" r:id="Raefff17e97d14dce"/>
    <p:sldId id="482" r:id="R586554963a774629"/>
    <p:sldId id="483" r:id="Rd97a6a8b191e4f0f"/>
    <p:sldId id="484" r:id="R00e42b797e274912"/>
    <p:sldId id="485" r:id="Rc54eaee697c74d1b"/>
    <p:sldId id="486" r:id="R69784c5ff90b43a3"/>
    <p:sldId id="487" r:id="R3b72fbe505604a45"/>
    <p:sldId id="488" r:id="R837e26d32e114b2d"/>
    <p:sldId id="489" r:id="Ra89bd068fb2c42e6"/>
    <p:sldId id="490" r:id="R241331522e8e48aa"/>
    <p:sldId id="491" r:id="R72ffbb0ce3564a3e"/>
    <p:sldId id="492" r:id="R8a734bfc24e247a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00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b80e87d2a9064c71" Type="http://schemas.openxmlformats.org/officeDocument/2006/relationships/slide" Target="/ppt/slides/slide2a.xml"/><Relationship Id="R3a393b00e5824b9b" Type="http://schemas.openxmlformats.org/officeDocument/2006/relationships/slide" Target="/ppt/slides/slide95.xml"/><Relationship Id="R859cb14c26b54a45" Type="http://schemas.openxmlformats.org/officeDocument/2006/relationships/slide" Target="/ppt/slides/slide9d.xml"/><Relationship Id="R36dec488d4844cd0" Type="http://schemas.openxmlformats.org/officeDocument/2006/relationships/slide" Target="/ppt/slides/slidebd.xml"/><Relationship Id="Ra6816408408047cc" Type="http://schemas.openxmlformats.org/officeDocument/2006/relationships/slide" Target="/ppt/slides/slide37.xml"/><Relationship Id="R892a567f7e004359" Type="http://schemas.openxmlformats.org/officeDocument/2006/relationships/slide" Target="/ppt/slides/slide5e.xml"/><Relationship Id="R6e93e2167b004579" Type="http://schemas.openxmlformats.org/officeDocument/2006/relationships/slide" Target="/ppt/slides/slide63.xml"/><Relationship Id="R1efa0e90ceca4068" Type="http://schemas.openxmlformats.org/officeDocument/2006/relationships/slide" Target="/ppt/slides/slide66.xml"/><Relationship Id="R1f99b70c948f42ba" Type="http://schemas.openxmlformats.org/officeDocument/2006/relationships/slide" Target="/ppt/slides/slideac.xml"/><Relationship Id="R2261e758ed7240ae" Type="http://schemas.openxmlformats.org/officeDocument/2006/relationships/slide" Target="/ppt/slides/slidedd.xml"/><Relationship Id="Rf92b208aa2eb4e14" Type="http://schemas.openxmlformats.org/officeDocument/2006/relationships/slide" Target="/ppt/slides/slide29.xml"/><Relationship Id="Rfeb01d53b61a4521" Type="http://schemas.openxmlformats.org/officeDocument/2006/relationships/slide" Target="/ppt/slides/slide6b.xml"/><Relationship Id="R2023665c3a7645ff" Type="http://schemas.openxmlformats.org/officeDocument/2006/relationships/slide" Target="/ppt/slides/slide9b.xml"/><Relationship Id="R92db545199c44711" Type="http://schemas.openxmlformats.org/officeDocument/2006/relationships/slide" Target="/ppt/slides/slided0.xml"/><Relationship Id="Rc3c5bed30e104c2c" Type="http://schemas.openxmlformats.org/officeDocument/2006/relationships/slide" Target="/ppt/slides/slide35.xml"/><Relationship Id="R3eeabc6bc0374928" Type="http://schemas.openxmlformats.org/officeDocument/2006/relationships/slide" Target="/ppt/slides/slide8f.xml"/><Relationship Id="Rab3cda937a444978" Type="http://schemas.openxmlformats.org/officeDocument/2006/relationships/slide" Target="/ppt/slides/slidea2.xml"/><Relationship Id="R602c105ff5344aa6" Type="http://schemas.openxmlformats.org/officeDocument/2006/relationships/slide" Target="/ppt/slides/slided5.xml"/><Relationship Id="rId11" Type="http://schemas.openxmlformats.org/officeDocument/2006/relationships/customXml" Target="../customXml/item3.xml"/><Relationship Id="rId5" Type="http://schemas.openxmlformats.org/officeDocument/2006/relationships/presProps" Target="presProps.xml"/><Relationship Id="R8e8ad8a78c174cb0" Type="http://schemas.openxmlformats.org/officeDocument/2006/relationships/slide" Target="/ppt/slides/slide3a.xml"/><Relationship Id="R85500b2116364796" Type="http://schemas.openxmlformats.org/officeDocument/2006/relationships/slide" Target="/ppt/slides/slide7b.xml"/><Relationship Id="Rcd2afd094f7b4bc5" Type="http://schemas.openxmlformats.org/officeDocument/2006/relationships/slide" Target="/ppt/slides/slidea3.xml"/><Relationship Id="R5ebe4217461c4078" Type="http://schemas.openxmlformats.org/officeDocument/2006/relationships/slide" Target="/ppt/slides/slidec3.xml"/><Relationship Id="Rb4b8fec3536549ea" Type="http://schemas.openxmlformats.org/officeDocument/2006/relationships/slide" Target="/ppt/slides/slided.xml"/><Relationship Id="Rab92f4e068044e34" Type="http://schemas.openxmlformats.org/officeDocument/2006/relationships/slide" Target="/ppt/slides/slide2d.xml"/><Relationship Id="Rd318f23898544c7d" Type="http://schemas.openxmlformats.org/officeDocument/2006/relationships/slide" Target="/ppt/slides/slided9.xml"/><Relationship Id="Rb342c2ae97534d26" Type="http://schemas.openxmlformats.org/officeDocument/2006/relationships/slide" Target="/ppt/slides/slide23.xml"/><Relationship Id="Ra1418b30c6904433" Type="http://schemas.openxmlformats.org/officeDocument/2006/relationships/slide" Target="/ppt/slides/slidedb.xml"/><Relationship Id="Ra1730bda574243c7" Type="http://schemas.openxmlformats.org/officeDocument/2006/relationships/slide" Target="/ppt/slides/slide3.xml"/><Relationship Id="R586554963a774629" Type="http://schemas.openxmlformats.org/officeDocument/2006/relationships/slide" Target="/ppt/slides/slidee1.xml"/><Relationship Id="Re70a357f5e1f4119" Type="http://schemas.openxmlformats.org/officeDocument/2006/relationships/slide" Target="/ppt/slides/slide25.xml"/><Relationship Id="R3e452bd9aa5c4262" Type="http://schemas.openxmlformats.org/officeDocument/2006/relationships/slide" Target="/ppt/slides/slide5a.xml"/><Relationship Id="Rd92fd27f212641c2" Type="http://schemas.openxmlformats.org/officeDocument/2006/relationships/slide" Target="/ppt/slides/slide5b.xml"/><Relationship Id="R9cc2c58866d44680" Type="http://schemas.openxmlformats.org/officeDocument/2006/relationships/slide" Target="/ppt/slides/slide83.xml"/><Relationship Id="R06bd5a4735ff4a13" Type="http://schemas.openxmlformats.org/officeDocument/2006/relationships/slide" Target="/ppt/slides/slidea0.xml"/><Relationship Id="R16bc8e2d84dc4f55" Type="http://schemas.openxmlformats.org/officeDocument/2006/relationships/slide" Target="/ppt/slides/slideae.xml"/><Relationship Id="R7e835783749047d7" Type="http://schemas.openxmlformats.org/officeDocument/2006/relationships/slide" Target="/ppt/slides/slidebc.xml"/><Relationship Id="Ra89bd068fb2c42e6" Type="http://schemas.openxmlformats.org/officeDocument/2006/relationships/slide" Target="/ppt/slides/slidee8.xml"/><Relationship Id="Rd9ab088def174739" Type="http://schemas.openxmlformats.org/officeDocument/2006/relationships/slide" Target="/ppt/slides/slide13.xml"/><Relationship Id="Rfd4616c5c2294765" Type="http://schemas.openxmlformats.org/officeDocument/2006/relationships/slide" Target="/ppt/slides/slide2b.xml"/><Relationship Id="R25b56261db20498a" Type="http://schemas.openxmlformats.org/officeDocument/2006/relationships/slide" Target="/ppt/slides/slide38.xml"/><Relationship Id="Rc10b0f5baeef47c8" Type="http://schemas.openxmlformats.org/officeDocument/2006/relationships/slide" Target="/ppt/slides/slide9a.xml"/><Relationship Id="Ra0227690ba224f90" Type="http://schemas.openxmlformats.org/officeDocument/2006/relationships/slide" Target="/ppt/slides/slidecd.xml"/><Relationship Id="rId12" Type="http://schemas.openxmlformats.org/officeDocument/2006/relationships/customXml" Target="../customXml/item4.xml"/><Relationship Id="R6d98fd18b84b4b97" Type="http://schemas.openxmlformats.org/officeDocument/2006/relationships/slide" Target="/ppt/slides/slide59.xml"/><Relationship Id="R84cb8a9a899b4ed1" Type="http://schemas.openxmlformats.org/officeDocument/2006/relationships/slide" Target="/ppt/slides/slidea4.xml"/><Relationship Id="R2d5012d8c33b4c49" Type="http://schemas.openxmlformats.org/officeDocument/2006/relationships/slide" Target="/ppt/slides/slidea8.xml"/><Relationship Id="rId6" Type="http://schemas.openxmlformats.org/officeDocument/2006/relationships/viewProps" Target="viewProps.xml"/><Relationship Id="R9e662e20a97a474a" Type="http://schemas.openxmlformats.org/officeDocument/2006/relationships/slide" Target="/ppt/slides/slide9f.xml"/><Relationship Id="R7e6f93b8655847cb" Type="http://schemas.openxmlformats.org/officeDocument/2006/relationships/slide" Target="/ppt/slides/slideb1.xml"/><Relationship Id="R62927af630084ac1" Type="http://schemas.openxmlformats.org/officeDocument/2006/relationships/slide" Target="/ppt/slides/slide7d.xml"/><Relationship Id="R574a31c95c2a4294" Type="http://schemas.openxmlformats.org/officeDocument/2006/relationships/slide" Target="/ppt/slides/slide93.xml"/><Relationship Id="R26a7baabbaca435d" Type="http://schemas.openxmlformats.org/officeDocument/2006/relationships/slide" Target="/ppt/slides/slide4b.xml"/><Relationship Id="Re3a74965990e4a60" Type="http://schemas.openxmlformats.org/officeDocument/2006/relationships/slide" Target="/ppt/slides/slideb9.xml"/><Relationship Id="Rd5a9f1c1ff2c4edd" Type="http://schemas.openxmlformats.org/officeDocument/2006/relationships/slide" Target="/ppt/slides/slideb.xml"/><Relationship Id="Rfcec173319704a6e" Type="http://schemas.openxmlformats.org/officeDocument/2006/relationships/slide" Target="/ppt/slides/slide32.xml"/><Relationship Id="R36aa0245b0044f96" Type="http://schemas.openxmlformats.org/officeDocument/2006/relationships/slide" Target="/ppt/slides/slide4a.xml"/><Relationship Id="R14b14904e9d04c9a" Type="http://schemas.openxmlformats.org/officeDocument/2006/relationships/slide" Target="/ppt/slides/slide46.xml"/><Relationship Id="R8e41ad56967a443e" Type="http://schemas.openxmlformats.org/officeDocument/2006/relationships/slide" Target="/ppt/slides/slide6e.xml"/><Relationship Id="Rbb219afabe194771" Type="http://schemas.openxmlformats.org/officeDocument/2006/relationships/slide" Target="/ppt/slides/slide8a.xml"/><Relationship Id="R4cfdacb276c140d1" Type="http://schemas.openxmlformats.org/officeDocument/2006/relationships/slide" Target="/ppt/slides/slidea9.xml"/><Relationship Id="Reb707671a0fb4784" Type="http://schemas.openxmlformats.org/officeDocument/2006/relationships/slide" Target="/ppt/slides/slide19.xml"/><Relationship Id="R857702aa0675436b" Type="http://schemas.openxmlformats.org/officeDocument/2006/relationships/slide" Target="/ppt/slides/slide2c.xml"/><Relationship Id="Raef2e7cb5b9e4014" Type="http://schemas.openxmlformats.org/officeDocument/2006/relationships/slide" Target="/ppt/slides/slide33.xml"/><Relationship Id="Rb4c7afabb88847de" Type="http://schemas.openxmlformats.org/officeDocument/2006/relationships/slide" Target="/ppt/slides/slide40.xml"/><Relationship Id="R489380fe0da54881" Type="http://schemas.openxmlformats.org/officeDocument/2006/relationships/slide" Target="/ppt/slides/slide85.xml"/><Relationship Id="R5647e1a976cd48a1" Type="http://schemas.openxmlformats.org/officeDocument/2006/relationships/slide" Target="/ppt/slides/slidedc.xml"/><Relationship Id="rId7" Type="http://schemas.openxmlformats.org/officeDocument/2006/relationships/theme" Target="theme/theme1.xml"/><Relationship Id="R64fb51d16f9543e9" Type="http://schemas.openxmlformats.org/officeDocument/2006/relationships/slide" Target="/ppt/slides/slide7.xml"/><Relationship Id="Ra716744aff654c70" Type="http://schemas.openxmlformats.org/officeDocument/2006/relationships/slide" Target="/ppt/slides/slide55.xml"/><Relationship Id="Rc0fea8f35de646b3" Type="http://schemas.openxmlformats.org/officeDocument/2006/relationships/slide" Target="/ppt/slides/slide82.xml"/><Relationship Id="R36657be69a514d1b" Type="http://schemas.openxmlformats.org/officeDocument/2006/relationships/slide" Target="/ppt/slides/slide9e.xml"/><Relationship Id="Rcccc22832fc646ae" Type="http://schemas.openxmlformats.org/officeDocument/2006/relationships/slide" Target="/ppt/slides/slideca.xml"/><Relationship Id="Re337debf2ade4b2f" Type="http://schemas.openxmlformats.org/officeDocument/2006/relationships/slide" Target="/ppt/slides/slided3.xml"/><Relationship Id="Re8673c2d63574de0" Type="http://schemas.openxmlformats.org/officeDocument/2006/relationships/slide" Target="/ppt/slides/slided4.xml"/><Relationship Id="Rcd54bc4f9eb1402d" Type="http://schemas.openxmlformats.org/officeDocument/2006/relationships/slide" Target="/ppt/slides/slide8b.xml"/><Relationship Id="Re8cac6d9f85e4681" Type="http://schemas.openxmlformats.org/officeDocument/2006/relationships/slide" Target="/ppt/slides/slide9c.xml"/><Relationship Id="R8f8733508f884a77" Type="http://schemas.openxmlformats.org/officeDocument/2006/relationships/slide" Target="/ppt/slides/slideb7.xml"/><Relationship Id="R7383141ceae943b0" Type="http://schemas.openxmlformats.org/officeDocument/2006/relationships/slide" Target="/ppt/slides/slidec5.xml"/><Relationship Id="Rc54eaee697c74d1b" Type="http://schemas.openxmlformats.org/officeDocument/2006/relationships/slide" Target="/ppt/slides/slidee4.xml"/><Relationship Id="Rd221efa3498b4a0d" Type="http://schemas.openxmlformats.org/officeDocument/2006/relationships/slide" Target="/ppt/slides/slide99.xml"/><Relationship Id="Re89e1a4903ea420d" Type="http://schemas.openxmlformats.org/officeDocument/2006/relationships/slide" Target="/ppt/slides/slidec0.xml"/><Relationship Id="R4d78271a2bd041a7" Type="http://schemas.openxmlformats.org/officeDocument/2006/relationships/slide" Target="/ppt/slides/slidec9.xml"/><Relationship Id="R3b72fbe505604a45" Type="http://schemas.openxmlformats.org/officeDocument/2006/relationships/slide" Target="/ppt/slides/slidee6.xml"/><Relationship Id="R549f9150a34e4c68" Type="http://schemas.openxmlformats.org/officeDocument/2006/relationships/slide" Target="/ppt/slides/slide10.xml"/><Relationship Id="Rd7d681cfff7e4978" Type="http://schemas.openxmlformats.org/officeDocument/2006/relationships/slide" Target="/ppt/slides/slide20.xml"/><Relationship Id="R8b8717b286dd4f50" Type="http://schemas.openxmlformats.org/officeDocument/2006/relationships/slide" Target="/ppt/slides/slide24.xml"/><Relationship Id="R48f24e6c26f54226" Type="http://schemas.openxmlformats.org/officeDocument/2006/relationships/slide" Target="/ppt/slides/slidec6.xml"/><Relationship Id="R836f22f7c1aa4933" Type="http://schemas.openxmlformats.org/officeDocument/2006/relationships/slide" Target="/ppt/slides/slideda.xml"/><Relationship Id="Reef6b1ebdcc74f5b" Type="http://schemas.openxmlformats.org/officeDocument/2006/relationships/slide" Target="/ppt/slides/slide26.xml"/><Relationship Id="R9d544279365d43e2" Type="http://schemas.openxmlformats.org/officeDocument/2006/relationships/slide" Target="/ppt/slides/slide31.xml"/><Relationship Id="Ra5a2dbcc2ab9440c" Type="http://schemas.openxmlformats.org/officeDocument/2006/relationships/slide" Target="/ppt/slides/slide64.xml"/><Relationship Id="R547a2ed35d534833" Type="http://schemas.openxmlformats.org/officeDocument/2006/relationships/slide" Target="/ppt/slides/slideb2.xml"/><Relationship Id="R591f3daab132431f" Type="http://schemas.openxmlformats.org/officeDocument/2006/relationships/slide" Target="/ppt/slides/slide17.xml"/><Relationship Id="R0fa22e149b1b40e3" Type="http://schemas.openxmlformats.org/officeDocument/2006/relationships/slide" Target="/ppt/slides/slide7e.xml"/><Relationship Id="R99e5918da7f94e84" Type="http://schemas.openxmlformats.org/officeDocument/2006/relationships/slide" Target="/ppt/slides/slided6.xml"/><Relationship Id="rId8" Type="http://schemas.openxmlformats.org/officeDocument/2006/relationships/tableStyles" Target="tableStyles.xml"/><Relationship Id="R8ddd84884f71497c" Type="http://schemas.openxmlformats.org/officeDocument/2006/relationships/slide" Target="/ppt/slides/slide1f.xml"/><Relationship Id="R5faa1755e2ab4ca7" Type="http://schemas.openxmlformats.org/officeDocument/2006/relationships/slide" Target="/ppt/slides/slide60.xml"/><Relationship Id="Rd53032256af84e99" Type="http://schemas.openxmlformats.org/officeDocument/2006/relationships/slide" Target="/ppt/slides/slidec.xml"/><Relationship Id="R8264e17fdce94c8e" Type="http://schemas.openxmlformats.org/officeDocument/2006/relationships/slide" Target="/ppt/slides/slide1c.xml"/><Relationship Id="R056a2958391843e9" Type="http://schemas.openxmlformats.org/officeDocument/2006/relationships/slide" Target="/ppt/slides/slide3d.xml"/><Relationship Id="R1236a84651524812" Type="http://schemas.openxmlformats.org/officeDocument/2006/relationships/slide" Target="/ppt/slides/slide49.xml"/><Relationship Id="Rd9a832c4ea244fcf" Type="http://schemas.openxmlformats.org/officeDocument/2006/relationships/slide" Target="/ppt/slides/slide8c.xml"/><Relationship Id="R52d6483432a846d5" Type="http://schemas.openxmlformats.org/officeDocument/2006/relationships/slide" Target="/ppt/slides/slideb3.xml"/><Relationship Id="R837e26d32e114b2d" Type="http://schemas.openxmlformats.org/officeDocument/2006/relationships/slide" Target="/ppt/slides/slidee7.xml"/><Relationship Id="Red0906a3d95c4e57" Type="http://schemas.openxmlformats.org/officeDocument/2006/relationships/slide" Target="/ppt/slides/slide57.xml"/><Relationship Id="R6c02081bf277462c" Type="http://schemas.openxmlformats.org/officeDocument/2006/relationships/slide" Target="/ppt/slides/slide90.xml"/><Relationship Id="R18f86f39da074f45" Type="http://schemas.openxmlformats.org/officeDocument/2006/relationships/slide" Target="/ppt/slides/slide69.xml"/><Relationship Id="Rd355190974044e35" Type="http://schemas.openxmlformats.org/officeDocument/2006/relationships/slide" Target="/ppt/slides/slide6c.xml"/><Relationship Id="R75186faae29944fd" Type="http://schemas.openxmlformats.org/officeDocument/2006/relationships/slide" Target="/ppt/slides/slide72.xml"/><Relationship Id="R435d68f0eeb54ef7" Type="http://schemas.openxmlformats.org/officeDocument/2006/relationships/slide" Target="/ppt/slides/slide79.xml"/><Relationship Id="R9f557de947094fc2" Type="http://schemas.openxmlformats.org/officeDocument/2006/relationships/slide" Target="/ppt/slides/slide86.xml"/><Relationship Id="R55ca85b9e40c421d" Type="http://schemas.openxmlformats.org/officeDocument/2006/relationships/slide" Target="/ppt/slides/slidec8.xml"/><Relationship Id="R6548d592ff264472" Type="http://schemas.openxmlformats.org/officeDocument/2006/relationships/slide" Target="/ppt/slides/slide28.xml"/><Relationship Id="R8a734bfc24e247a5" Type="http://schemas.openxmlformats.org/officeDocument/2006/relationships/slide" Target="/ppt/slides/slideeb.xml"/><Relationship Id="R24ca55d905014c77" Type="http://schemas.openxmlformats.org/officeDocument/2006/relationships/slide" Target="/ppt/slides/slide5.xml"/><Relationship Id="R2f53ff18b5714840" Type="http://schemas.openxmlformats.org/officeDocument/2006/relationships/slide" Target="/ppt/slides/slide1a.xml"/><Relationship Id="Rea730a2b1ec248c2" Type="http://schemas.openxmlformats.org/officeDocument/2006/relationships/slide" Target="/ppt/slides/slide42.xml"/><Relationship Id="R54709ed8781941aa" Type="http://schemas.openxmlformats.org/officeDocument/2006/relationships/slide" Target="/ppt/slides/slide97.xml"/><Relationship Id="R5307163d1627418e" Type="http://schemas.openxmlformats.org/officeDocument/2006/relationships/slide" Target="/ppt/slides/slidea6.xml"/><Relationship Id="R13f9dfd82b6a4be1" Type="http://schemas.openxmlformats.org/officeDocument/2006/relationships/slide" Target="/ppt/slides/slideb5.xml"/><Relationship Id="R241331522e8e48aa" Type="http://schemas.openxmlformats.org/officeDocument/2006/relationships/slide" Target="/ppt/slides/slidee9.xml"/><Relationship Id="Ra66f95a441d240a1" Type="http://schemas.openxmlformats.org/officeDocument/2006/relationships/slide" Target="/ppt/slides/slide36.xml"/><Relationship Id="R96476871d2654b15" Type="http://schemas.openxmlformats.org/officeDocument/2006/relationships/slide" Target="/ppt/slides/slide3f.xml"/><Relationship Id="R6ad913f9e15c4af3" Type="http://schemas.openxmlformats.org/officeDocument/2006/relationships/slide" Target="/ppt/slides/slide44.xml"/><Relationship Id="R8c7a54512a2f4782" Type="http://schemas.openxmlformats.org/officeDocument/2006/relationships/slide" Target="/ppt/slides/slide56.xml"/><Relationship Id="Rb2a10474a8cf4fae" Type="http://schemas.openxmlformats.org/officeDocument/2006/relationships/slide" Target="/ppt/slides/slideaf.xml"/><Relationship Id="R88c021fdd8c743f4" Type="http://schemas.openxmlformats.org/officeDocument/2006/relationships/slide" Target="/ppt/slides/slidec4.xml"/><Relationship Id="R311f9d130a824d99" Type="http://schemas.openxmlformats.org/officeDocument/2006/relationships/slide" Target="/ppt/slides/slidecb.xml"/><Relationship Id="Ree5fe1fbc164494a" Type="http://schemas.openxmlformats.org/officeDocument/2006/relationships/slide" Target="/ppt/slides/slided8.xml"/><Relationship Id="R3ba29d244ab54494" Type="http://schemas.openxmlformats.org/officeDocument/2006/relationships/slide" Target="/ppt/slides/slidede.xml"/><Relationship Id="R72ffbb0ce3564a3e" Type="http://schemas.openxmlformats.org/officeDocument/2006/relationships/slide" Target="/ppt/slides/slideea.xml"/><Relationship Id="rId10" Type="http://schemas.openxmlformats.org/officeDocument/2006/relationships/customXml" Target="../customXml/item2.xml"/><Relationship Id="rId4" Type="http://schemas.openxmlformats.org/officeDocument/2006/relationships/notesMaster" Target="notesMasters/notesMaster1.xml"/><Relationship Id="Rd7808ade49cc4474" Type="http://schemas.openxmlformats.org/officeDocument/2006/relationships/slide" Target="/ppt/slides/slide5f.xml"/><Relationship Id="R223ee008946a49f1" Type="http://schemas.openxmlformats.org/officeDocument/2006/relationships/slide" Target="/ppt/slides/slide6f.xml"/><Relationship Id="R42592a9d896d4adf" Type="http://schemas.openxmlformats.org/officeDocument/2006/relationships/slide" Target="/ppt/slides/slideaa.xml"/><Relationship Id="R8ec62de950894c18" Type="http://schemas.openxmlformats.org/officeDocument/2006/relationships/slide" Target="/ppt/slides/slideb0.xml"/><Relationship Id="R69784c5ff90b43a3" Type="http://schemas.openxmlformats.org/officeDocument/2006/relationships/slide" Target="/ppt/slides/slidee5.xml"/><Relationship Id="rId9" Type="http://schemas.openxmlformats.org/officeDocument/2006/relationships/customXml" Target="../customXml/item1.xml"/><Relationship Id="Rb1e01f4e5db444da" Type="http://schemas.openxmlformats.org/officeDocument/2006/relationships/slide" Target="/ppt/slides/slide6d.xml"/><Relationship Id="R08da42bb0c294b75" Type="http://schemas.openxmlformats.org/officeDocument/2006/relationships/slide" Target="/ppt/slides/slide98.xml"/><Relationship Id="R94b9c2c4c2e04135" Type="http://schemas.openxmlformats.org/officeDocument/2006/relationships/slide" Target="/ppt/slides/slidea7.xml"/><Relationship Id="R1b1d02cf0c674f65" Type="http://schemas.openxmlformats.org/officeDocument/2006/relationships/slide" Target="/ppt/slides/slideb4.xml"/><Relationship Id="Re0c22913b7b641a8" Type="http://schemas.openxmlformats.org/officeDocument/2006/relationships/slide" Target="/ppt/slides/slidebb.xml"/><Relationship Id="R898622f4120445f6" Type="http://schemas.openxmlformats.org/officeDocument/2006/relationships/slide" Target="/ppt/slides/slide5d.xml"/><Relationship Id="R7e14b0ca4243476b" Type="http://schemas.openxmlformats.org/officeDocument/2006/relationships/slide" Target="/ppt/slides/slide78.xml"/><Relationship Id="R2551351487ba4f65" Type="http://schemas.openxmlformats.org/officeDocument/2006/relationships/slide" Target="/ppt/slides/slidea1.xml"/><Relationship Id="R4b73cc90633d4967" Type="http://schemas.openxmlformats.org/officeDocument/2006/relationships/slide" Target="/ppt/slides/slide3b.xml"/><Relationship Id="R9d57e1bdfa054b3c" Type="http://schemas.openxmlformats.org/officeDocument/2006/relationships/slide" Target="/ppt/slides/slide54.xml"/><Relationship Id="R67513df5a2b648c1" Type="http://schemas.openxmlformats.org/officeDocument/2006/relationships/slide" Target="/ppt/slides/slide96.xml"/><Relationship Id="Rc6889867d7c2459b" Type="http://schemas.openxmlformats.org/officeDocument/2006/relationships/slide" Target="/ppt/slides/slideba.xml"/><Relationship Id="Rc705d171055c46b0" Type="http://schemas.openxmlformats.org/officeDocument/2006/relationships/slide" Target="/ppt/slides/slided1.xml"/><Relationship Id="R00e42b797e274912" Type="http://schemas.openxmlformats.org/officeDocument/2006/relationships/slide" Target="/ppt/slides/slidee3.xml"/><Relationship Id="Re56573e526c94d94" Type="http://schemas.openxmlformats.org/officeDocument/2006/relationships/slide" Target="/ppt/slides/slidea.xml"/><Relationship Id="Rce0feb8fd30a4e11" Type="http://schemas.openxmlformats.org/officeDocument/2006/relationships/slide" Target="/ppt/slides/slide43.xml"/><Relationship Id="Ra3aab48b58824df2" Type="http://schemas.openxmlformats.org/officeDocument/2006/relationships/slide" Target="/ppt/slides/slide80.xml"/><Relationship Id="R91c565d2fe3b4d4e" Type="http://schemas.openxmlformats.org/officeDocument/2006/relationships/slide" Target="/ppt/slides/slide34.xml"/><Relationship Id="R9402a8332ed64f13" Type="http://schemas.openxmlformats.org/officeDocument/2006/relationships/slide" Target="/ppt/slides/slide68.xml"/><Relationship Id="Rd954c2bb68b24589" Type="http://schemas.openxmlformats.org/officeDocument/2006/relationships/slide" Target="/ppt/slides/slide7f.xml"/><Relationship Id="Rbaa5b541d2444ff6" Type="http://schemas.openxmlformats.org/officeDocument/2006/relationships/slide" Target="/ppt/slides/slide1b.xml"/><Relationship Id="Rb81d1afd093e43c8" Type="http://schemas.openxmlformats.org/officeDocument/2006/relationships/slide" Target="/ppt/slides/slide4f.xml"/><Relationship Id="Rdeffa0ad65764723" Type="http://schemas.openxmlformats.org/officeDocument/2006/relationships/slide" Target="/ppt/slides/slide61.xml"/><Relationship Id="Re7b9c0f9c6b94dea" Type="http://schemas.openxmlformats.org/officeDocument/2006/relationships/slide" Target="/ppt/slides/slide88.xml"/><Relationship Id="Ra3e619554a834fa4" Type="http://schemas.openxmlformats.org/officeDocument/2006/relationships/slide" Target="/ppt/slides/slide89.xml"/><Relationship Id="R13bd843b0ae14af2" Type="http://schemas.openxmlformats.org/officeDocument/2006/relationships/slide" Target="/ppt/slides/slide8d.xml"/><Relationship Id="Rbc65c79c974e4058" Type="http://schemas.openxmlformats.org/officeDocument/2006/relationships/slide" Target="/ppt/slides/slidecf.xml"/><Relationship Id="R30dbcc81ba2a4731" Type="http://schemas.openxmlformats.org/officeDocument/2006/relationships/slide" Target="/ppt/slides/slide75.xml"/><Relationship Id="R2534a069ae4041e8" Type="http://schemas.openxmlformats.org/officeDocument/2006/relationships/slide" Target="/ppt/slides/slidebf.xml"/><Relationship Id="Raefff17e97d14dce" Type="http://schemas.openxmlformats.org/officeDocument/2006/relationships/slide" Target="/ppt/slides/slidee0.xml"/><Relationship Id="Rc62f7884509a4240" Type="http://schemas.openxmlformats.org/officeDocument/2006/relationships/slide" Target="/ppt/slides/slide12.xml"/><Relationship Id="R14b95f380e9f43e6" Type="http://schemas.openxmlformats.org/officeDocument/2006/relationships/slide" Target="/ppt/slides/slide27.xml"/><Relationship Id="Rd46a28a721534873" Type="http://schemas.openxmlformats.org/officeDocument/2006/relationships/slide" Target="/ppt/slides/slide3e.xml"/><Relationship Id="R946c1106feda4fb1" Type="http://schemas.openxmlformats.org/officeDocument/2006/relationships/slide" Target="/ppt/slides/slideb6.xml"/><Relationship Id="Rd97a6a8b191e4f0f" Type="http://schemas.openxmlformats.org/officeDocument/2006/relationships/slide" Target="/ppt/slides/slidee2.xml"/><Relationship Id="R612d3d65adcf462a" Type="http://schemas.openxmlformats.org/officeDocument/2006/relationships/slide" Target="/ppt/slides/slide62.xml"/><Relationship Id="Reac76f2f1e1d44cd" Type="http://schemas.openxmlformats.org/officeDocument/2006/relationships/slide" Target="/ppt/slides/slide84.xml"/><Relationship Id="Rf61d785b013544ce" Type="http://schemas.openxmlformats.org/officeDocument/2006/relationships/slide" Target="/ppt/slides/slide14.xml"/><Relationship Id="R79d5069c55f64650" Type="http://schemas.openxmlformats.org/officeDocument/2006/relationships/slide" Target="/ppt/slides/slide70.xml"/><Relationship Id="R66e742f5f7124bea" Type="http://schemas.openxmlformats.org/officeDocument/2006/relationships/slide" Target="/ppt/slides/slide77.xml"/><Relationship Id="Re9c33a697baf4f52" Type="http://schemas.openxmlformats.org/officeDocument/2006/relationships/slide" Target="/ppt/slides/slide8e.xml"/><Relationship Id="rId1" Type="http://schemas.openxmlformats.org/officeDocument/2006/relationships/slideMaster" Target="slideMasters/slideMaster1.xml"/><Relationship Id="Rbe15dd34c7154068" Type="http://schemas.openxmlformats.org/officeDocument/2006/relationships/slide" Target="/ppt/slides/slide39.xml"/><Relationship Id="R5960b522f3eb4764" Type="http://schemas.openxmlformats.org/officeDocument/2006/relationships/slide" Target="/ppt/slides/slide53.xml"/><Relationship Id="R1fb0eabb46054eed" Type="http://schemas.openxmlformats.org/officeDocument/2006/relationships/slide" Target="/ppt/slides/slide65.xml"/><Relationship Id="Rcdaf132ab83b4af4" Type="http://schemas.openxmlformats.org/officeDocument/2006/relationships/slide" Target="/ppt/slides/slide67.xml"/><Relationship Id="R3875550ed8b44456" Type="http://schemas.openxmlformats.org/officeDocument/2006/relationships/slide" Target="/ppt/slides/slide7c.xml"/><Relationship Id="R08b96c3b42964f06" Type="http://schemas.openxmlformats.org/officeDocument/2006/relationships/slide" Target="/ppt/slides/slided7.xml"/><Relationship Id="Rcd9b93cf8c644650" Type="http://schemas.openxmlformats.org/officeDocument/2006/relationships/slide" Target="/ppt/slides/slide8.xml"/><Relationship Id="Rbb4f57ea8a344056" Type="http://schemas.openxmlformats.org/officeDocument/2006/relationships/slide" Target="/ppt/slides/slide1e.xml"/><Relationship Id="R75ac14fa98094e76" Type="http://schemas.openxmlformats.org/officeDocument/2006/relationships/slide" Target="/ppt/slides/slide41.xml"/><Relationship Id="R9dd9d526c43347bd" Type="http://schemas.openxmlformats.org/officeDocument/2006/relationships/slide" Target="/ppt/slides/slide58.xml"/><Relationship Id="Rdc3244113b284c52" Type="http://schemas.openxmlformats.org/officeDocument/2006/relationships/slide" Target="/ppt/slides/slided2.xml"/><Relationship Id="Re7cdde8c0d514639" Type="http://schemas.openxmlformats.org/officeDocument/2006/relationships/slide" Target="/ppt/slides/slide4c.xml"/><Relationship Id="Rd6fac3bfe1214c00" Type="http://schemas.openxmlformats.org/officeDocument/2006/relationships/slide" Target="/ppt/slides/slide47.xml"/><Relationship Id="R0a611ab485f249bc" Type="http://schemas.openxmlformats.org/officeDocument/2006/relationships/slide" Target="/ppt/slides/slide4.xml"/><Relationship Id="R777fffd88b364572" Type="http://schemas.openxmlformats.org/officeDocument/2006/relationships/slide" Target="/ppt/slides/slide9.xml"/><Relationship Id="R509ab9712d014312" Type="http://schemas.openxmlformats.org/officeDocument/2006/relationships/slide" Target="/ppt/slides/slide18.xml"/><Relationship Id="R7f1e315d96294cfb" Type="http://schemas.openxmlformats.org/officeDocument/2006/relationships/slide" Target="/ppt/slides/slide22.xml"/><Relationship Id="R2fe15dfd8a1748cd" Type="http://schemas.openxmlformats.org/officeDocument/2006/relationships/slide" Target="/ppt/slides/slideb8.xml"/><Relationship Id="R383c3ea249d44c1a" Type="http://schemas.openxmlformats.org/officeDocument/2006/relationships/slide" Target="/ppt/slides/slide15.xml"/><Relationship Id="Rcb40172cb25a4bcc" Type="http://schemas.openxmlformats.org/officeDocument/2006/relationships/slide" Target="/ppt/slides/slide2f.xml"/><Relationship Id="R3e84717c63be4ea7" Type="http://schemas.openxmlformats.org/officeDocument/2006/relationships/slide" Target="/ppt/slides/slide91.xml"/><Relationship Id="R839ea5a6dc1d42ca" Type="http://schemas.openxmlformats.org/officeDocument/2006/relationships/slide" Target="/ppt/slides/slidea5.xml"/><Relationship Id="Rdbf85976375d4a3f" Type="http://schemas.openxmlformats.org/officeDocument/2006/relationships/slide" Target="/ppt/slides/slideab.xml"/><Relationship Id="R6bc15c536a824f01" Type="http://schemas.openxmlformats.org/officeDocument/2006/relationships/slide" Target="/ppt/slides/slide11.xml"/><Relationship Id="R1872b7cbcb774d39" Type="http://schemas.openxmlformats.org/officeDocument/2006/relationships/slide" Target="/ppt/slides/slide2e.xml"/><Relationship Id="R37236120a3274626" Type="http://schemas.openxmlformats.org/officeDocument/2006/relationships/slide" Target="/ppt/slides/slide3c.xml"/><Relationship Id="R47e8e4348eb34258" Type="http://schemas.openxmlformats.org/officeDocument/2006/relationships/slide" Target="/ppt/slides/slide48.xml"/><Relationship Id="R52d153ea934c4644" Type="http://schemas.openxmlformats.org/officeDocument/2006/relationships/slide" Target="/ppt/slides/slide50.xml"/><Relationship Id="R5f5a9dadd50a4898" Type="http://schemas.openxmlformats.org/officeDocument/2006/relationships/slide" Target="/ppt/slides/slide52.xml"/><Relationship Id="R3b01ca6248db4f4a" Type="http://schemas.openxmlformats.org/officeDocument/2006/relationships/slide" Target="/ppt/slides/slide71.xml"/><Relationship Id="Rba4661cac11c4b92" Type="http://schemas.openxmlformats.org/officeDocument/2006/relationships/slide" Target="/ppt/slides/slide94.xml"/><Relationship Id="R0aecee2fddf04b83" Type="http://schemas.openxmlformats.org/officeDocument/2006/relationships/slide" Target="/ppt/slides/slide30.xml"/><Relationship Id="Ra5a4bfa82ad54deb" Type="http://schemas.openxmlformats.org/officeDocument/2006/relationships/slide" Target="/ppt/slides/slide92.xml"/><Relationship Id="R9c19462e84924929" Type="http://schemas.openxmlformats.org/officeDocument/2006/relationships/slide" Target="/ppt/slides/slidedf.xml"/><Relationship Id="R92ccf1da73ce4e43" Type="http://schemas.openxmlformats.org/officeDocument/2006/relationships/slide" Target="/ppt/slides/slide6.xml"/><Relationship Id="R018aa912a58e4a39" Type="http://schemas.openxmlformats.org/officeDocument/2006/relationships/slide" Target="/ppt/slides/slidee.xml"/><Relationship Id="Rcbc1dfdb1fce4721" Type="http://schemas.openxmlformats.org/officeDocument/2006/relationships/slide" Target="/ppt/slides/slide87.xml"/><Relationship Id="Red56c978dfd744a5" Type="http://schemas.openxmlformats.org/officeDocument/2006/relationships/slide" Target="/ppt/slides/slidead.xml"/><Relationship Id="R4b2d150edb3d4cb0" Type="http://schemas.openxmlformats.org/officeDocument/2006/relationships/slide" Target="/ppt/slides/slidef.xml"/><Relationship Id="R780e30db33fa45fe" Type="http://schemas.openxmlformats.org/officeDocument/2006/relationships/slide" Target="/ppt/slides/slide51.xml"/><Relationship Id="R63a6da8486cf4690" Type="http://schemas.openxmlformats.org/officeDocument/2006/relationships/slide" Target="/ppt/slides/slidec2.xml"/><Relationship Id="R08d449414e604bc4" Type="http://schemas.openxmlformats.org/officeDocument/2006/relationships/slide" Target="/ppt/slides/slide6a.xml"/><Relationship Id="R77ce71e2bec3421f" Type="http://schemas.openxmlformats.org/officeDocument/2006/relationships/slide" Target="/ppt/slides/slide81.xml"/><Relationship Id="R528d4501edaa4aca" Type="http://schemas.openxmlformats.org/officeDocument/2006/relationships/slide" Target="/ppt/slides/slidecc.xml"/><Relationship Id="R9ce90297666d4a18" Type="http://schemas.openxmlformats.org/officeDocument/2006/relationships/slide" Target="/ppt/slides/slidece.xml"/><Relationship Id="R489c1bfe3ed94c66" Type="http://schemas.openxmlformats.org/officeDocument/2006/relationships/slide" Target="/ppt/slides/slide1d.xml"/><Relationship Id="Rb3ae6f8fe43f44a9" Type="http://schemas.openxmlformats.org/officeDocument/2006/relationships/slide" Target="/ppt/slides/slide5c.xml"/><Relationship Id="Rebb20bb7602b4057" Type="http://schemas.openxmlformats.org/officeDocument/2006/relationships/slide" Target="/ppt/slides/slide7a.xml"/><Relationship Id="R81eb2806d83447f7" Type="http://schemas.openxmlformats.org/officeDocument/2006/relationships/slide" Target="/ppt/slides/slidebe.xml"/><Relationship Id="R4b8b8da8e7014fd6" Type="http://schemas.openxmlformats.org/officeDocument/2006/relationships/slide" Target="/ppt/slides/slide74.xml"/><Relationship Id="R279f1233390647ec" Type="http://schemas.openxmlformats.org/officeDocument/2006/relationships/slide" Target="/ppt/slides/slide45.xml"/><Relationship Id="R17faaf3876fb4c2b" Type="http://schemas.openxmlformats.org/officeDocument/2006/relationships/slide" Target="/ppt/slides/slide73.xml"/><Relationship Id="R5a3b443280e745df" Type="http://schemas.openxmlformats.org/officeDocument/2006/relationships/slide" Target="/ppt/slides/slide76.xml"/><Relationship Id="Radf3a6582e68498c" Type="http://schemas.openxmlformats.org/officeDocument/2006/relationships/slide" Target="/ppt/slides/slide16.xml"/><Relationship Id="R6686cb16bc714240" Type="http://schemas.openxmlformats.org/officeDocument/2006/relationships/slide" Target="/ppt/slides/slide21.xml"/><Relationship Id="R20cc2b0f30a94733" Type="http://schemas.openxmlformats.org/officeDocument/2006/relationships/slide" Target="/ppt/slides/slide4d.xml"/><Relationship Id="R1f32981a42b54d99" Type="http://schemas.openxmlformats.org/officeDocument/2006/relationships/slide" Target="/ppt/slides/slidec1.xml"/><Relationship Id="Ra8b1915447c84df3" Type="http://schemas.openxmlformats.org/officeDocument/2006/relationships/slide" Target="/ppt/slides/slide4e.xml"/><Relationship Id="R5bb6a22384d647ee" Type="http://schemas.openxmlformats.org/officeDocument/2006/relationships/slide" Target="/ppt/slides/slidec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1993-2017. This slide shows percentages from 1993 through 2017 for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5.8.  The percentage for 2003 is 8.8.  The percentage for 2005 is 9.7.  The percentage for 2010 is 6.4.  The percentage for 2012 is 6.4.  The percentage for 2014 is 7.1.  The percentage for 2016 is 7.1.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19.2. The percentage for Male students is 25.5. The percentage for Female students is 12.2. The percentage for 9th grade students is 23.5. The percentage for 10th grade students is 20.4. The percentage for 11th grade students is 19.5. The percentage for 12th grade students is 12.6. The percentage for Hispanic students is 24.5. The percentage for White students is 17.6.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were in a physical fight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41.7.  The percentage for 1993 is 34.5.  The percentage for 2003 is 29.6.  The percentage for 2005 is 28.5.  The percentage for 2010 is 26.7.  The percentage for 2012 is 20.1.  The percentage for 2014 is 19.7.  The percentage for 2016 is 19.2.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 The percentage for Male students is 8.8. The percentage for Female students is 3.0. The percentage for 9th grade students is 6.4. The percentage for 10th grade students is 7.8. The percentage for 11th grade students is 5.7. The percentage for 12th grade students is 3.5. The percentage for Hispanic students is 5.5. The percentage for White students is 5.2.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1993-2017. This slide shows percentages from 1993 through 2017 for high school students who were in a physical fight on school property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12.5.  The percentage for 2003 is 10.6.  The percentage for 2005 is 9.3.  The percentage for 2010 is 7.4.  The percentage for 2012 is 5.7.  The percentage for 2014 is 5.5.  The percentage for 2016 is 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8.4. The percentage for Male students is 3.9. The percentage for Female students is 13.0. The percentage for 9th grade students is 6.2. The percentage for 10th grade students is 8.1. The percentage for 11th grade students is 6.1. The percentage for 12th grade students is 12.7. The percentage for Hispanic students is 12.2. The percentage for White students is 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were ever physically forced to have sexual intercourse (when they did not want to).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9.9.  The percentage for 2005 is 9.1.  The percentage for 2010 is 8.1.  The percentage for 2012 is 8.6.  The percentage for 2014 is 8.3.  The percentage for 2016 is 8.4.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experienced sexual violence (being forced by anyone to do sexual things [counting such things as kissing, touching, or being physically forced to have sexual intercourse] that they did not want to,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10.1. The percentage for Male students is 4.1. The percentage for Female students is 16.4. The percentage for 9th grade students is 6.0. The percentage for 10th grade students is 10.7. The percentage for 11th grade students is 10.1. The percentage for 12th grade students is 13.8. The percentage for Hispanic students is 16.3. The percentage for White students is 7.4.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7.7. The percentage for Male students is 2.7. The percentage for Female students is 12.0. The percentage for 9th grade students is 6.4. The percentage for 10th grade students is 6.5. The percentage for 11th grade students is 7.8. The percentage for 12th grade students is 10.0. The percentage for Hispanic students is 12.9. The percentage for White students is 4.8.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experienced sexual dating violence (being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8.8.  The percentage for 2016 is 7.7.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7.2. The percentage for Female students is 7.2. The percentage for 9th grade students is 4.3. The percentage for 10th grade students is 3.1. The percentage for 11th grade students is 8.4. The percentage for 12th grade students is 12.7. The percentage for Hispanic students is 8.0. The percentage for White students is 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experienced physical dating violence (being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8.1.  The percentage for 2016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22.4. The percentage for Male students is 21.3. The percentage for Female students is 23.5. The percentage for 9th grade students is 27.4. The percentage for 10th grade students is 25.3. The percentage for 11th grade students is 18.3. The percentage for 12th grade students is 18.0. The percentage for Hispanic students is 21.4. The percentage for White students is 21.9.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were bullied on school property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20.8.  The percentage for 2014 is 26.3.  The percentage for 2016 is 22.4.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17.5. The percentage for Male students is 11.5. The percentage for Female students is 23.2. The percentage for 9th grade students is 21.6. The percentage for 10th grade students is 16.2. The percentage for 11th grade students is 18.5. The percentage for 12th grade students is 13.9. The percentage for Hispanic students is 23.1. The percentage for White students is 16.5.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were electronically bullied (counting being bullied through texting, Instagram, Facebook, or other social media,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15.7.  The percentage for 2014 is 18.9.  The percentage for 2016 is 17.5.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27.0. The percentage for Male students is 19.2. The percentage for Female students is 35.2. The percentage for 9th grade students is 26.9. The percentage for 10th grade students is 23.6. The percentage for 11th grade students is 33.0. The percentage for 12th grade students is 24.3. The percentage for Hispanic students is 30.0. The percentage for White students is 25.6.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felt sad or hopeless (almost every day for &gt;=2 weeks in a row so that they stopped doing some usual activities,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25.3.  The percentage for 2005 is 25.1.  The percentage for 2010 is 21.0.  The percentage for 2012 is 19.5.  The percentage for 2014 is 24.1.  The percentage for 2016 is 27.0.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2012 and increased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9.2. The percentage for Female students is 23.0. The percentage for 9th grade students is 17.1. The percentage for 10th grade students is 13.9. The percentage for 11th grade students is 17.9. The percentage for 12th grade students is 15.9. The percentage for Hispanic students is 24.7. The percentage for White students is 13.9.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seriously considered attempting suicide (ever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28.3.  The percentage for 1993 is 24.2.  The percentage for 2003 is 17.9.  The percentage for 2005 is 16.5.  The percentage for 2010 is 14.2.  The percentage for 2012 is 12.1.  The percentage for 2014 is 14.6.  The percentage for 2016 is 16.1.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2012, and increased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14.1. The percentage for Male students is 11.0. The percentage for Female students is 16.8. The percentage for 9th grade students is 17.2. The percentage for 10th grade students is 10.7. The percentage for 11th grade students is 16.0. The percentage for 12th grade students is 12.9. The percentage for Hispanic students is 23.8. The percentage for White students is 10.7.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made a plan about how they would attempt suicide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17.3.  The percentage for 1993 is 20.8.  The percentage for 2003 is 17.2.  The percentage for 2005 is 14.3.  The percentage for 2010 is 10.9.  The percentage for 2012 is 9.8.  The percentage for 2014 is 13.3.  The percentage for 2016 is 14.1.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 The percentage for Male students is 6.0. The percentage for Female students is 9.8. The percentage for 9th grade students is 10.8. The percentage for 10th grade students is 4.3. The percentage for 11th grade students is 8.3. The percentage for 12th grade students is 8.3. The percentage for Hispanic students is 15.8. The percentage for White students is 5.3.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attempted suicide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7.0.  The percentage for 1993 is 9.1.  The percentage for 2003 is 8.8.  The percentage for 2005 is 9.4.  The percentage for 2010 is 7.7.  The percentage for 2012 is 6.0.  The percentage for 2014 is 8.9.  The percentage for 2016 is 8.0.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did not change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 The percentage for Male students is 1.9. The percentage for Female students is 2.5. The percentage for 9th grade students is 2.4. The percentage for 10th grade students is 1.1. The percentage for 11th grade students is 3.1. The percentage for 12th grade students is 2.4. The percentage for Hispanic students is 5.7. The percentage for White students is 1.6.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had a suicide attempt that resulted in an injury, poisoning, or overdose that had to be treated by a doctor or nurse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2.0.  The percentage for 1993 is 2.8.  The percentage for 2003 is 3.4.  The percentage for 2005 is 3.2.  The percentage for 2010 is 2.6.  The percentage for 2012 is 1.8.  The percentage for 2014 is 3.3.  The percentage for 2016 is 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24.0. The percentage for Male students is 25.3. The percentage for Female students is 22.5. The percentage for 9th grade students is 19.0. The percentage for 10th grade students is 20.8. The percentage for 11th grade students is 29.7. The percentage for 12th grade students is 26.0. The percentage for Hispanic students is 32.1. The percentage for White students is 22.4.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11th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72.4.  The percentage for 1993 is 67.1.  The percentage for 2003 is 60.2.  The percentage for 2005 is 53.4.  The percentage for 2010 is 38.7.  The percentage for 2012 is 31.9.  The percentage for 2014 is 31.4.  The percentage for 2016 is 24.0.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first tried cigarette smoking before age 13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8.4. The percentage for Male students is 9.1. The percentage for Female students is 7.6. The percentage for 9th grade students is 8.5. The percentage for 10th grade students is 8.2. The percentage for 11th grade students is 9.0. The percentage for 12th grade students is 7.5. The percentage for Hispanic students is 14.9. The percentage for White students is 6.9.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7.4. The percentage for Female students is 7.0. The percentage for 9th grade students is 3.9. The percentage for 10th grade students is 6.5. The percentage for 11th grade students is 9.3. The percentage for 12th grade students is 9.6. The percentage for Hispanic students is 5.3. The percentage for White students is 7.4.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29.2.  The percentage for 1993 is 33.7.  The percentage for 2003 is 24.1.  The percentage for 2005 is 21.8.  The percentage for 2010 is 15.0.  The percentage for 2012 is 10.9.  The percentage for 2014 is 13.3.  The percentage for 2016 is 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 The percentage for Male students is 1.6. The percentage for Female students is 2.4. The percentage for 9th grade students is 0.7. The percentage for 10th grade students is 1.3. The percentage for 11th grade students is 2.8. The percentage for 12th grade students is 3.2. The percentage for Hispanic students is 0.6. The percentage for White students is 2.2.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8.5. The percentage for Male students is 8.8. The percentage for Female students is 7.8. The percentage for 9th grade students is 10.1. The percentage for 10th grade students is 8.3. The percentage for 11th grade students is 8.0. The percentage for 12th grade students is 7.0. The percentage for Hispanic students is 10.5. The percentage for White students is 6.6.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15.1.  The percentage for 1993 is 14.9.  The percentage for 2003 is 11.2.  The percentage for 2005 is 9.6.  The percentage for 2010 is 5.8.  The percentage for 2012 is 3.0.  The percentage for 2014 is 3.7.  The percentage for 2016 is 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 The percentage for Male students is 0.9. The percentage for Female students is 1.3. The percentage for 9th grade students is 0.3. The percentage for 10th grade students is 0.7. The percentage for 11th grade students is 2.1. The percentage for 12th grade students is 1.1. The percentage for Hispanic students is 0.6. The percentage for White students is 1.2.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11.3.  The percentage for 1993 is 10.7.  The percentage for 2003 is 8.3.  The percentage for 2005 is 7.0.  The percentage for 2010 is 4.1.  The percentage for 2012 is 2.4.  The percentage for 2014 is 2.6.  The percentage for 2016 is 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16.6.  The percentage for 1993 is 13.9.  The percentage for 2003 is 9.3.  The percentage for 2005 is 8.9.  The percentage for 2010 is 7.1.  The percentage for 2012 is 4.8.  The percentage for 2014 is 8.0.  The percentage for 2016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36.1. The percentage for Male students is 37.8. The percentage for Female students is 34.2. The percentage for 9th grade students is 25.6. The percentage for 10th grade students is 35.6. The percentage for 11th grade students is 40.9. The percentage for 12th grade students is 41.4. The percentage for Hispanic students is 41.3. The percentage for White students is 33.2.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38.2.  The percentage for 2016 is 36.1.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9.4. The percentage for Male students is 11.3. The percentage for Female students is 7.1. The percentage for 9th grade students is 6.4. The percentage for 10th grade students is 7.8. The percentage for 11th grade students is 9.0. The percentage for 12th grade students is 14.1. The percentage for Hispanic students is 8.2. The percentage for White students is 9.8.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22.3.  The percentage for 2016 is 9.4.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usually got their own electronic vapor products by buying them in a store (such as a convenience store, supermarket, discount store, gas station, or vape store, during the 30 days before the survey, among students who currently used electronic vapor products and who were aged &lt;18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8.3. The percentage for Female students is 1.6. The percentage for 9th grade students is 2.8. The percentage for 10th grade students is 5.1. The percentage for 11th grade students is 5.5. The percentage for 12th grade students is 6.8. The percentage for Hispanic students is 2.3.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6.7. The percentage for Male students is 8.3. The percentage for Female students is 4.3. The percentage for 9th grade students is 4.0. The percentage for 10th grade students is 6.8. The percentage for 11th grade students is 5.9. The percentage for 12th grade students is 9.7. The percentage for Hispanic students is 5.1.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18.2.  The percentage for 2005 is 16.8.  The percentage for 2010 is 9.6.  The percentage for 2012 is 8.3.  The percentage for 2014 is 8.1.  The percentage for 2016 is 6.7.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10.2. The percentage for Male students is 11.2. The percentage for Female students is 8.4. The percentage for 9th grade students is 5.8. The percentage for 10th grade students is 9.0. The percentage for 11th grade students is 10.7. The percentage for 12th grade students is 15.0. The percentage for Hispanic students is 8.0. The percentage for White students is 10.1.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32.6.  The percentage for 2005 is 28.4.  The percentage for 2010 is 18.8.  The percentage for 2012 is 15.0.  The percentage for 2014 is 16.6.  The percentage for 2016 is 10.2.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12.3. The percentage for Male students is 14.6. The percentage for Female students is 9.0. The percentage for 9th grade students is 7.1. The percentage for 10th grade students is 11.6. The percentage for 11th grade students is 13.4. The percentage for 12th grade students is 16.4. The percentage for Hispanic students is 8.8. The percentage for White students is 12.7.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rarely or never wore a seat belt (when riding in a car driven by someone else).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52.4.  The percentage for 1993 is 28.2.  The percentage for 2003 is 21.9.  The percentage for 2005 is 15.9.  The percentage for 2010 is 15.7.  The percentage for 2012 is 11.9.  The percentage for 2014 is 11.3.  The percentage for 2016 is 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16.1. The percentage for Male students is 18.3. The percentage for Female students is 12.6. The percentage for 9th grade students is 9.8. The percentage for 10th grade students is 15.1. The percentage for 11th grade students is 16.6. The percentage for 12th grade students is 21.8. The percentage for Hispanic students is 13.7. The percentage for White students is 16.5.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tried to quit using all tobacco products (including cigarettes, cigars, smokeless tobacco, shisha or hookah tobacco, and electronic vapor products, ever during the 12 months before the survey, among students who used any tobacco products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41.2. The percentage for Male students is 41.7. The percentage for Female students is 39.6. The percentage for White students is 44.7.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54.0. The percentage for Male students is 50.0. The percentage for Female students is 57.7. The percentage for 9th grade students is 44.4. The percentage for 10th grade students is 51.2. The percentage for 11th grade students is 57.8. The percentage for 12th grade students is 62.3. The percentage for Hispanic students is 53.4. The percentage for White students is 55.0.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drank alcohol  (at least one drink of alcohol, on at least 1 day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82.9.  The percentage for 1993 is 78.8.  The percentage for 2003 is 78.4.  The percentage for 2005 is 73.2.  The percentage for 2010 is 60.6.  The percentage for 2012 is 52.1.  The percentage for 2014 is 51.7.  The percentage for 2016 is 54.0.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13.3. The percentage for Male students is 15.2. The percentage for Female students is 11.0. The percentage for 9th grade students is 13.2. The percentage for 10th grade students is 13.3. The percentage for 11th grade students is 14.1. The percentage for 12th grade students is 11.8. The percentage for Hispanic students is 19.0. The percentage for White students is 12.1.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had their first drink of alcohol before age 13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34.2.  The percentage for 1993 is 32.1.  The percentage for 2003 is 26.6.  The percentage for 2005 is 23.9.  The percentage for 2010 is 16.5.  The percentage for 2012 is 12.9.  The percentage for 2014 is 13.7.  The percentage for 2016 is 13.3.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24.4. The percentage for Male students is 21.4. The percentage for Female students is 27.2. The percentage for 9th grade students is 13.3. The percentage for 10th grade students is 24.8. The percentage for 11th grade students is 25.0. The percentage for 12th grade students is 33.7. The percentage for Hispanic students is 27.0. The percentage for White students is 24.6.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currently drank alcohol (at least one drink of alcohol,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53.4.  The percentage for 1993 is 51.9.  The percentage for 2003 is 46.5.  The percentage for 2005 is 42.9.  The percentage for 2010 is 26.6.  The percentage for 2012 is 22.1.  The percentage for 2014 is 22.7.  The percentage for 2016 is 24.4.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31.7. The percentage for Male students is 30.6. The percentage for Female students is 32.7. The percentage for 11th grade students is 36.8. The percentage for White students is 34.9.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usually got the alcohol they drank by someone giving it to them (during the 30 days before the survey, among students who currently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37.5.  The percentage for 2014 is 39.6.  The percentage for 2016 is 31.7.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were binge drinking (had four or more drinks of alcohol in a row for female students or five or more drinks of alcohol in a row for male students, within a couple of hours,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10.5. The percentage for Male students is 10.6. The percentage for Female students is 10.3. The percentage for 9th grade students is 4.4. The percentage for 10th grade students is 7.8. The percentage for 11th grade students is 9.9. The percentage for 12th grade students is 19.6. The percentage for Hispanic students is 13.4. The percentage for White students is 10.1.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reported that the largest number of drinks they had in a row was 10 or more (within a couple of hours,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 The percentage for Male students is 3.8. The percentage for Female students is 1.4. The percentage for 9th grade students is 0.7. The percentage for 10th grade students is 1.4. The percentage for 11th grade students is 3.9. The percentage for 12th grade students is 4.1. The percentage for Hispanic students is 2.6. The percentage for White students is 2.4.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25.4. The percentage for Male students is 25.8. The percentage for Female students is 24.7. The percentage for 9th grade students is 11.5. The percentage for 10th grade students is 21.7. The percentage for 11th grade students is 33.1. The percentage for 12th grade students is 35.0. The percentage for Hispanic students is 29.3. The percentage for White students is 21.8.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used marijuana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22.3.  The percentage for 1993 is 19.3.  The percentage for 2003 is 34.6.  The percentage for 2005 is 32.3.  The percentage for 2010 is 25.0.  The percentage for 2012 is 23.6.  The percentage for 2014 is 26.6.  The percentage for 2016 is 25.4.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 The percentage for Male students is 5.8. The percentage for Female students is 4.5. The percentage for 9th grade students is 3.1. The percentage for 10th grade students is 5.9. The percentage for 11th grade students is 4.8. The percentage for 12th grade students is 6.8. The percentage for Hispanic students is 10.9. The percentage for White students is 2.6.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tried marijuana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4.9.  The percentage for 1993 is 4.2.  The percentage for 2003 is 7.7.  The percentage for 2005 is 7.0.  The percentage for 2010 is 4.9.  The percentage for 2012 is 5.5.  The percentage for 2014 is 6.3.  The percentage for 2016 is 5.3.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22.1. The percentage for Male students is 19.3. The percentage for Female students is 24.4. The percentage for 9th grade students is 20.2. The percentage for 10th grade students is 22.8. The percentage for 11th grade students is 17.5. The percentage for 12th grade students is 27.5. The percentage for Hispanic students is 32.1. The percentage for White students is 18.5.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11th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13.4. The percentage for Male students is 13.6. The percentage for Female students is 13.0. The percentage for 9th grade students is 6.5. The percentage for 10th grade students is 11.5. The percentage for 11th grade students is 17.6. The percentage for 12th grade students is 17.9. The percentage for Hispanic students is 16.0. The percentage for White students is 11.0.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currently used marijuana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10.3.  The percentage for 1993 is 9.4.  The percentage for 2003 is 18.3.  The percentage for 2005 is 17.5.  The percentage for 2010 is 12.7.  The percentage for 2012 is 11.7.  The percentage for 2014 is 13.7.  The percentage for 2016 is 13.4.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5.0. The percentage for Female students is 2.8. The percentage for 9th grade students is 2.2. The percentage for 10th grade students is 3.3. The percentage for 11th grade students is 3.5. The percentage for 12th grade students is 7.2. The percentage for Hispanic students is 6.0. The percentage for White students is 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used cocaine  (any form of cocaine, including powder, crack, or freebase,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4.6.  The percentage for 1993 is 3.5.  The percentage for 2003 is 6.9.  The percentage for 2005 is 7.5.  The percentage for 2010 is 4.2.  The percentage for 2012 is 3.2.  The percentage for 2014 is 5.3.  The percentage for 2016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increased from 1991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 The percentage for Male students is 6.2. The percentage for Female students is 4.9. The percentage for 9th grade students is 6.3. The percentage for 10th grade students is 4.9. The percentage for 11th grade students is 4.8. The percentage for 12th grade students is 7.8. The percentage for Hispanic students is 10.6. The percentage for White students is 4.8.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ever used inhalants (sniffed glue, breathed the contents of aerosol spray cans, or inhaled any paints or sprays to get high,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11.7.  The percentage for 2005 is 11.3.  The percentage for 2010 is 9.7.  The percentage for 2012 is 7.0.  The percentage for 2014 is 8.1.  The percentage for 2016 is 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 The percentage for Male students is 3.1. The percentage for Female students is 0.7. The percentage for 9th grade students is 1.2. The percentage for 10th grade students is 1.0. The percentage for 11th grade students is 1.9. The percentage for 12th grade students is 4.1. The percentage for Hispanic students is 3.2. The percentage for White students is 1.3.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ever used heroin  (also called "smack," "junk," or "China White,"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2.7.  The percentage for 2005 is 2.7.  The percentage for 2010 is 1.9.  The percentage for 2012 is 1.2.  The percentage for 2014 is 2.5.  The percentage for 2016 is 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3.9. The percentage for Female students is 1.3. The percentage for 9th grade students is 2.2. The percentage for 10th grade students is 1.4. The percentage for 11th grade students is 2.2. The percentage for 12th grade students is 5.6. The percentage for Hispanic students is 5.3. The percentage for White students is 2.0.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ever used methamphetamines  (also called "speed," "crystal," "crank," or "ice,"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6.3.  The percentage for 2005 is 5.8.  The percentage for 2010 is 2.7.  The percentage for 2012 is 2.0.  The percentage for 2014 is 4.2.  The percentage for 2016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3.9. The percentage for Male students is 5.1. The percentage for Female students is 2.0. The percentage for 9th grade students is 2.7. The percentage for 10th grade students is 1.7. The percentage for 11th grade students is 3.4. The percentage for 12th grade students is 7.7. The percentage for Hispanic students is 7.2. The percentage for White students is 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ever used ecstasy  (also called "MDMA,"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5.0.  The percentage for 2005 is 4.9.  The percentage for 2010 is 4.5.  The percentage for 2012 is 3.2.  The percentage for 2014 is 5.1.  The percentage for 2016 is 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5.2. The percentage for Male students is 6.2. The percentage for Female students is 3.5. The percentage for 9th grade students is 3.9. The percentage for 10th grade students is 3.5. The percentage for 11th grade students is 5.7. The percentage for 12th grade students is 7.2. The percentage for Hispanic students is 9.2. The percentage for White students is 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ever used synthetic marijuana (also called "K2," "Spice," "fake weed," "King Kong," "Yucatan Fire," "Skunk," or "Moon Rocks,"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7.5.  The percentage for 2016 is 5.2.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4.4. The percentage for Female students is 2.0. The percentage for 9th grade students is 2.8. The percentage for 10th grade students is 1.0. The percentage for 11th grade students is 4.7. The percentage for 12th grade students is 4.7. The percentage for Hispanic students is 8.4. The percentage for White students is 2.0.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took steroids without a doctor's prescription  (pills or shots,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2.4.  The percentage for 1993 is 3.0.  The percentage for 2003 is 3.6.  The percentage for 2005 is 4.0.  The percentage for 2010 is 2.8.  The percentage for 2012 is 2.3.  The percentage for 2014 is 3.5.  The percentage for 2016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rode with a driver who had been drinking alcohol (in a car or other vehicle,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46.1.  The percentage for 1993 is 43.4.  The percentage for 2003 is 38.5.  The percentage for 2005 is 35.6.  The percentage for 2010 is 23.9.  The percentage for 2012 is 20.3.  The percentage for 2014 is 22.3.  The percentage for 2016 is 22.1.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took prescription pain medicine without a doctor's prescription or differently than how a doctor told them to use it (counting drugs such as codeine, Vicodin, OxyContin, Hydrocodone, and Percocet,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13.2. The percentage for Female students is 15.0. The percentage for 9th grade students is 10.2. The percentage for 10th grade students is 9.2. The percentage for 11th grade students is 15.4. The percentage for 12th grade students is 21.7. The percentage for Hispanic students is 19.3. The percentage for White students is 13.3.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1.5. The percentage for Female students is 1.4. The percentage for 9th grade students is 2.0. The percentage for 10th grade students is 1.1. The percentage for 11th grade students is 0.4. The percentage for 12th grade students is 2.7. The percentage for Hispanic students is 2.0. The percentage for White students is 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ever injected any illegal drug  (used a needle to inject any illegal drug into their body, one or more times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2.0.  The percentage for 2005 is 3.1.  The percentage for 2010 is 1.9.  The percentage for 2012 is 1.9.  The percentage for 2014 is 4.0.  The percentage for 2016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18.5. The percentage for Male students is 19.9. The percentage for Female students is 16.8. The percentage for 9th grade students is 18.7. The percentage for 10th grade students is 22.0. The percentage for 11th grade students is 18.4. The percentage for 12th grade students is 14.3. The percentage for Hispanic students is 22.8. The percentage for White students is 17.1.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1993-2017. This slide shows percentages from 1993 through 2017 for high school students who were offered, sold, or given an illegal drug on school property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11.0.  The percentage for 2003 is 23.3.  The percentage for 2005 is 22.0.  The percentage for 2010 is 20.3.  The percentage for 2012 is 19.2.  The percentage for 2014 is 19.9.  The percentage for 2016 is 18.5.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2016, increased from 1993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29.1. The percentage for Male students is 30.0. The percentage for Female students is 28.2. The percentage for 9th grade students is 10.9. The percentage for 10th grade students is 25.6. The percentage for 11th grade students is 36.5. The percentage for 12th grade students is 42.6. The percentage for Hispanic students is 32.8. The percentage for White students is 29.8.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ever had sexual intercourse.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52.5.  The percentage for 1993 is 47.0.  The percentage for 2003 is 42.8.  The percentage for 2005 is 40.8.  The percentage for 2010 is 37.1.  The percentage for 2012 is 35.2.  The percentage for 2014 is 32.5.  The percentage for 2016 is 29.1.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2010, and decreased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 The percentage for Male students is 3.3. The percentage for Female students is 2.2. The percentage for 9th grade students is 1.5. The percentage for 10th grade students is 4.0. The percentage for 11th grade students is 2.5. The percentage for 12th grade students is 3.3. The percentage for Hispanic students is 2.8. The percentage for White students is 3.3.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had sexual intercourse for the first time before age 13 years.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6.8.  The percentage for 1993 is 5.9.  The percentage for 2003 is 5.1.  The percentage for 2005 is 4.4.  The percentage for 2010 is 3.8.  The percentage for 2012 is 4.1.  The percentage for 2014 is 3.3.  The percentage for 2016 is 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 The percentage for Male students is 6.6. The percentage for Female students is 5.4. The percentage for 9th grade students is 0.7. The percentage for 10th grade students is 4.7. The percentage for 11th grade students is 6.9. The percentage for 12th grade students is 11.3. The percentage for Hispanic students is 5.9. The percentage for White students is 6.2.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had sexual intercourse with four or more persons during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18.3.  The percentage for 1993 is 15.1.  The percentage for 2003 is 12.0.  The percentage for 2005 is 11.9.  The percentage for 2010 is 10.6.  The percentage for 2012 is 9.4.  The percentage for 2014 is 8.0.  The percentage for 2016 is 6.0.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2010, and decreased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20.5. The percentage for Male students is 20.2. The percentage for Female students is 20.8. The percentage for 9th grade students is 5.6. The percentage for 10th grade students is 17.5. The percentage for 11th grade students is 24.6. The percentage for 12th grade students is 33.5. The percentage for Hispanic students is 18.1. The percentage for White students is 21.9.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were currently sexually active (had sexual intercourse with at least one person, during the 3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37.2.  The percentage for 1993 is 31.9.  The percentage for 2003 is 31.5.  The percentage for 2005 is 29.9.  The percentage for 2010 is 27.0.  The percentage for 2012 is 25.7.  The percentage for 2014 is 24.9.  The percentage for 2016 is 20.5.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decreased from 1991 to 2010, and decreased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13.7. The percentage for Male students is 15.2. The percentage for Female students is 12.3. The percentage for 11th grade students is 10.0. The percentage for White students is 11.1.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drank alcohol or used drugs before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26.1.  The percentage for 1993 is 27.4.  The percentage for 2003 is 30.5.  The percentage for 2005 is 24.0.  The percentage for 2010 is 19.8.  The percentage for 2012 is 19.7.  The percentage for 2014 is 17.9.  The percentage for 2016 is 13.7.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did not change from 1991 to 2003, and decreased from 2003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53.3. The percentage for Male students is 62.6. The percentage for Female students is 44.6. The percentage for 11th grade students is 58.0. The percentage for White students is 53.2.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6.3. The percentage for Male students is 6.9. The percentage for Female students is 5.7. The percentage for 9th grade students is 1.7. The percentage for 10th grade students is 3.5. The percentage for 11th grade students is 6.6. The percentage for 12th grade students is 10.5. The percentage for Hispanic students is 7.5. The percentage for White students is 5.7.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used a condom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53.3.  The percentage for 1993 is 59.6.  The percentage for 2003 is 60.2.  The percentage for 2005 is 61.6.  The percentage for 2010 is 62.0.  The percentage for 2012 is 62.5.  The percentage for 2014 is 57.0.  The percentage for 2016 is 53.3.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1991 to 2016, increased from 1991 to 2012, and decreased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21.2. The percentage for Male students is 15.2. The percentage for Female students is 26.9. The percentage for 11th grade students is 17.2. The percentage for White students is 22.0.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used birth control pills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22.6.  The percentage for 1993 is 17.6.  The percentage for 2003 is 21.9.  The percentage for 2005 is 21.6.  The percentage for 2010 is 21.9.  The percentage for 2012 is 16.4.  The percentage for 2014 is 20.7.  The percentage for 2016 is 21.2.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 The percentage for Male students is 3.5. The percentage for Female students is 5.1. The percentage for 11th grade students is 7.0. The percentage for White students is 4.7.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used an IUD (e.g., Mirena or ParaGard) or implant (e.g., Implanon or Nexplanon)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3.3.  The percentage for 2016 is 4.3.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4.1. The percentage for Female students is 7.6. The percentage for 11th grade students is 5.1. The percentage for White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used a shot (e.g., Depo-Provera), patch (e.g., OrthoEvra), or birth control ring (e.g., NuvaRing)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3.6.  The percentage for 2016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31.4. The percentage for Male students is 22.8. The percentage for Female students is 39.6. The percentage for 11th grade students is 29.2. The percentage for White students is 32.8.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used birth control pills; an IUD or implant; or a shot, patch, or birth control ring  (before last sexual intercourse to prevent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27.6.  The percentage for 2016 is 31.4.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9.7. The percentage for Male students is 5.7. The percentage for Female students is 13.4. The percentage for 11th grade students is 13.6. The percentage for White students is 9.9.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used both a condom during and birth control pills; an IUD or implant; or a shot, patch, or birth control ring before last sexual intercourse (to prevent STD and pregnancy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8.6.  The percentage for 2016 is 9.7.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7.0. The percentage for Male students is 6.5. The percentage for Female students is 7.4. The percentage for 11th grade students is 9.4. The percentage for White students is 7.1.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did not use any method to prevent pregnancy  (during last sexual intercourse among students who were currently sexually active).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14.6.  The percentage for 1993 is 13.4.  The percentage for 2003 is 11.8.  The percentage for 2005 is 12.8.  The percentage for 2010 is 14.0.  The percentage for 2012 is 12.2.  The percentage for 2014 is 17.8.  The percentage for 2016 is 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14.6. The percentage for Male students is 16.9. The percentage for Female students is 12.1. The percentage for 9th grade students is 16.0. The percentage for 10th grade students is 14.2. The percentage for 11th grade students is 14.6. The percentage for 12th grade students is 13.1. The percentage for Hispanic students is 19.0. The percentage for White students is 13.5.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had obesity ( ≥ 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10.4.  The percentage for 2005 is 10.9.  The percentage for 2010 is 11.6.  The percentage for 2012 is 12.7.  The percentage for 2014 is 13.0.  The percentage for 2016 is 14.6.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16.6. The percentage for Male students is 15.8. The percentage for Female students is 17.5. The percentage for 9th grade students is 15.6. The percentage for 10th grade students is 16.8. The percentage for 11th grade students is 16.8. The percentage for 12th grade students is 16.8. The percentage for Hispanic students is 23.1. The percentage for White students is 14.9.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drove a car or other vehicle when they had been drinking alcohol (one or more times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10.1.  The percentage for 2016 is 6.3.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were Overweight ( ≥ 85th percentile but &lt;95th percentile for body mass index, based on sex- and age-specific reference data from the 2000 CDC growth charts. In 2017, new, slightly different ranges were used to calculate biologically implausible responses to height and weight questions.).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14.5.  The percentage for 2005 is 13.7.  The percentage for 2010 is 13.6.  The percentage for 2012 is 13.8.  The percentage for 2014 is 16.9.  The percentage for 2016 is 16.6.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2010 and increased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29.3. The percentage for Male students is 25.2. The percentage for Female students is 33.8. The percentage for 9th grade students is 30.0. The percentage for 10th grade students is 26.1. The percentage for 11th grade students is 32.1. The percentage for 12th grade students is 28.6. The percentage for Hispanic students is 38.1. The percentage for White students is 28.1.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35.2.  The percentage for 1993 is 36.4.  The percentage for 2003 is 32.7.  The percentage for 2005 is 32.5.  The percentage for 2010 is 28.5.  The percentage for 2012 is 27.0.  The percentage for 2014 is 30.3.  The percentage for 2016 is 29.3.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43.8. The percentage for Male students is 29.3. The percentage for Female students is 58.3. The percentage for 9th grade students is 45.1. The percentage for 10th grade students is 40.7. The percentage for 11th grade students is 46.5. The percentage for 12th grade students is 42.9. The percentage for Hispanic students is 55.9. The percentage for White students is 41.9.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45.5.  The percentage for 1993 is 43.7.  The percentage for 2003 is 45.2.  The percentage for 2005 is 46.3.  The percentage for 2010 is 43.0.  The percentage for 2012 is 42.2.  The percentage for 2014 is 43.2.  The percentage for 2016 is 43.8.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did not change from 1991 to 2005, and decreased from 2005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31.0. The percentage for Male students is 28.3. The percentage for Female students is 33.4. The percentage for 9th grade students is 33.0. The percentage for 10th grade students is 27.0. The percentage for 11th grade students is 30.3. The percentage for 12th grade students is 33.4. The percentage for Hispanic students is 27.8. The percentage for White students is 32.9.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drink fruit juice (100% fruit juices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18.9.  The percentage for 2005 is 19.2.  The percentage for 2010 is 21.8.  The percentage for 2012 is 25.7.  The percentage for 2014 is 29.9.  The percentage for 2016 is 31.0.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12.1. The percentage for Male students is 14.7. The percentage for Female students is 9.0. The percentage for 9th grade students is 11.7. The percentage for 10th grade students is 7.1. The percentage for 11th grade students is 12.6. The percentage for 12th grade students is 16.9. The percentage for Hispanic students is 11.5. The percentage for White students is 11.1.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fruit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12.9.  The percentage for 2005 is 12.4.  The percentage for 2010 is 12.1.  The percentage for 2012 is 8.1.  The percentage for 2014 is 10.3.  The percentage for 2016 is 12.1.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7.6. The percentage for Male students is 9.2. The percentage for Female students is 5.5. The percentage for 9th grade students is 8.3. The percentage for 10th grade students is 4.8. The percentage for 11th grade students is 7.2. The percentage for 12th grade students is 9.8. The percentage for Hispanic students is 8.5. The percentage for White students is 6.4.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fruit or drink 100% fruit juices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5.4.  The percentage for 2005 is 6.2.  The percentage for 2010 is 4.7.  The percentage for 2012 is 4.1.  The percentage for 2014 is 5.6.  The percentage for 2016 is 7.6.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2012 and increased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57.0. The percentage for Male students is 57.4. The percentage for Female students is 56.6. The percentage for 9th grade students is 57.3. The percentage for 10th grade students is 62.0. The percentage for 11th grade students is 55.0. The percentage for 12th grade students is 53.6. The percentage for Hispanic students is 60.9. The percentage for White students is 56.5.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fruit or drank 100% fruit juices one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57.8.  The percentage for 2005 is 56.4.  The percentage for 2010 is 59.0.  The percentage for 2012 is 62.2.  The percentage for 2014 is 58.7.  The percentage for 2016 is 57.0.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26.2. The percentage for Male students is 25.6. The percentage for Female students is 26.7. The percentage for 9th grade students is 28.7. The percentage for 10th grade students is 31.0. The percentage for 11th grade students is 23.0. The percentage for 12th grade students is 21.8. The percentage for Hispanic students is 31.6. The percentage for White students is 24.4.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fruit or drank 100% fruit juices two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25.5.  The percentage for 2005 is 23.6.  The percentage for 2010 is 26.9.  The percentage for 2012 is 26.4.  The percentage for 2014 is 26.8.  The percentage for 2016 is 26.2.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14.0. The percentage for Male students is 14.9. The percentage for Female students is 13.0. The percentage for 9th grade students is 17.8. The percentage for 10th grade students is 15.7. The percentage for 11th grade students is 14.1. The percentage for 12th grade students is 8.0. The percentage for Hispanic students is 20.8. The percentage for White students is 12.2.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12th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48.3. The percentage for Male students is 45.8. The percentage for Female students is 51.0. The percentage for 9th grade students is 23.1. The percentage for 10th grade students is 33.8. The percentage for 11th grade students is 54.5. The percentage for 12th grade students is 68.4. The percentage for Hispanic students is 39.9. The percentage for White students is 50.6.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12th grade students is higher than for 10th grade students. The prevalence for 12th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fruit or drank 100% fruit juices three or more times per day (such as orange juice, apple juice, or grape juice,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14.0.  The percentage for 2005 is 12.4.  The percentage for 2010 is 15.6.  The percentage for 2012 is 14.1.  The percentage for 2014 is 15.2.  The percentage for 2016 is 14.0.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42.7. The percentage for Male students is 47.3. The percentage for Female students is 37.7. The percentage for 9th grade students is 47.1. The percentage for 10th grade students is 39.3. The percentage for 11th grade students is 46.0. The percentage for 12th grade students is 38.7. The percentage for Hispanic students is 49.7. The percentage for White students is 39.6.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green salad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31.3.  The percentage for 2005 is 34.9.  The percentage for 2010 is 39.8.  The percentage for 2012 is 38.6.  The percentage for 2014 is 39.4.  The percentage for 2016 is 42.7.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31.2. The percentage for Male students is 30.8. The percentage for Female students is 31.6. The percentage for 9th grade students is 35.6. The percentage for 10th grade students is 26.9. The percentage for 11th grade students is 31.2. The percentage for 12th grade students is 30.8. The percentage for Hispanic students is 41.0. The percentage for White students is 27.4.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potatoes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22.6.  The percentage for 2005 is 26.5.  The percentage for 2010 is 27.0.  The percentage for 2012 is 29.3.  The percentage for 2014 is 30.6.  The percentage for 2016 is 31.2.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49.6. The percentage for Male students is 51.0. The percentage for Female students is 48.1. The percentage for 9th grade students is 50.9. The percentage for 10th grade students is 46.0. The percentage for 11th grade students is 53.5. The percentage for 12th grade students is 47.0. The percentage for Hispanic students is 48.9. The percentage for White students is 48.5.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carrots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45.3.  The percentage for 2005 is 47.9.  The percentage for 2010 is 52.8.  The percentage for 2012 is 51.4.  The percentage for 2014 is 50.0.  The percentage for 2016 is 49.6.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increased from 2003 to 2010, and did not change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16.9. The percentage for Male students is 19.3. The percentage for Female students is 13.9. The percentage for 9th grade students is 18.7. The percentage for 10th grade students is 13.8. The percentage for 11th grade students is 18.1. The percentage for 12th grade students is 16.6. The percentage for Hispanic students is 17.7. The percentage for White students is 15.6.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other vegetables (one or more times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13.3.  The percentage for 2005 is 16.6.  The percentage for 2010 is 16.8.  The percentage for 2012 is 17.2.  The percentage for 2014 is 19.1.  The percentage for 2016 is 16.9.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5.8. The percentage for Male students is 7.6. The percentage for Female students is 3.6. The percentage for 9th grade students is 5.7. The percentage for 10th grade students is 4.5. The percentage for 11th grade students is 6.2. The percentage for 12th grade students is 6.4. The percentage for Hispanic students is 8.7. The percentage for White students is 4.7.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eat vegetables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3.2.  The percentage for 2005 is 4.7.  The percentage for 2010 is 4.5.  The percentage for 2012 is 5.4.  The percentage for 2014 is 6.4.  The percentage for 2016 is 5.8.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61.3. The percentage for Male students is 60.8. The percentage for Female students is 62.1. The percentage for 9th grade students is 58.1. The percentage for 10th grade students is 69.6. The percentage for 11th grade students is 55.8. The percentage for 12th grade students is 62.4. The percentage for Hispanic students is 56.8. The percentage for White students is 64.3.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vegetables one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65.8.  The percentage for 2005 is 61.9.  The percentage for 2010 is 62.0.  The percentage for 2012 is 61.4.  The percentage for 2014 is 63.8.  The percentage for 2016 is 61.3.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23.8. The percentage for Male students is 26.5. The percentage for Female students is 21.1. The percentage for 9th grade students is 24.6. The percentage for 10th grade students is 25.7. The percentage for 11th grade students is 22.1. The percentage for 12th grade students is 22.8. The percentage for Hispanic students is 27.7. The percentage for White students is 23.7.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vegetables two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27.7.  The percentage for 2005 is 24.2.  The percentage for 2010 is 26.5.  The percentage for 2012 is 25.8.  The percentage for 2014 is 27.4.  The percentage for 2016 is 23.8.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11.8. The percentage for Male students is 13.2. The percentage for Female students is 10.2. The percentage for 9th grade students is 12.6. The percentage for 10th grade students is 12.1. The percentage for 11th grade students is 11.7. The percentage for 12th grade students is 10.3. The percentage for Hispanic students is 16.0. The percentage for White students is 11.2.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texted or e-mailed while driving a car or other vehicle (on at least 1 day during the 30 days before the survey, among students who had driven a car or other vehicle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49.4.  The percentage for 2016 is 48.3.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ate vegetables three or more times per day (green salad, potatoes [excluding French fries, fried potatoes, or potato chips], carrots, or other vegetables,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12.2.  The percentage for 2005 is 9.6.  The percentage for 2010 is 12.2.  The percentage for 2012 is 11.7.  The percentage for 2014 is 13.2.  The percentage for 2016 is 11.8.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28.5. The percentage for Male students is 22.8. The percentage for Female students is 34.4. The percentage for 9th grade students is 25.0. The percentage for 10th grade students is 29.3. The percentage for 11th grade students is 27.7. The percentage for 12th grade students is 32.1. The percentage for Hispanic students is 26.4. The percentage for White students is 28.0.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did not drink a can, bottle, or glass of soda or pop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22.6.  The percentage for 2014 is 24.3.  The percentage for 2016 is 28.5.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18.2. The percentage for Male students is 24.2. The percentage for Female students is 11.9. The percentage for 9th grade students is 17.6. The percentage for 10th grade students is 14.3. The percentage for 11th grade students is 22.5. The percentage for 12th grade students is 17.8. The percentage for Hispanic students is 20.1. The percentage for White students is 17.6.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soda or pop one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22.3.  The percentage for 2014 is 20.4.  The percentage for 2016 is 18.2.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10.3. The percentage for Male students is 13.6. The percentage for Female students is 6.7. The percentage for 9th grade students is 9.0. The percentage for 10th grade students is 9.2. The percentage for 11th grade students is 13.5. The percentage for 12th grade students is 9.3. The percentage for Hispanic students is 13.1. The percentage for White students is 9.0.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soda or pop two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13.8.  The percentage for 2014 is 11.9.  The percentage for 2016 is 10.3.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6.6. The percentage for Female students is 2.8. The percentage for 9th grade students is 3.7. The percentage for 10th grade students is 4.1. The percentage for 11th grade students is 5.6. The percentage for 12th grade students is 5.2. The percentage for Hispanic students is 7.5. The percentage for White students is 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soda or pop three or more times per day (such as Coke, Pepsi, or Sprite, not counting diet soda or diet pop,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7.2.  The percentage for 2014 is 5.1.  The percentage for 2016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17.5. The percentage for Male students is 12.9. The percentage for Female students is 21.7. The percentage for 9th grade students is 15.2. The percentage for 10th grade students is 13.1. The percentage for 11th grade students is 21.6. The percentage for 12th grade students is 19.7. The percentage for Hispanic students is 18.3. The percentage for White students is 15.6.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did not drink milk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14.7.  The percentage for 2005 is 12.5.  The percentage for 2010 is 14.7.  The percentage for 2012 is 13.3.  The percentage for 2014 is 17.3.  The percentage for 2016 is 17.5.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38.1. The percentage for Male students is 46.7. The percentage for Female students is 29.7. The percentage for 9th grade students is 37.8. The percentage for 10th grade students is 38.3. The percentage for 11th grade students is 39.0. The percentage for 12th grade students is 37.6. The percentage for Hispanic students is 32.8. The percentage for White students is 41.0.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drank one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50.3.  The percentage for 2005 is 52.6.  The percentage for 2010 is 47.4.  The percentage for 2012 is 44.0.  The percentage for 2014 is 41.7.  The percentage for 2016 is 38.1.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did not change from 2003 to 2010, and decreased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21.4. The percentage for Male students is 28.4. The percentage for Female students is 14.2. The percentage for 9th grade students is 22.8. The percentage for 10th grade students is 24.7. The percentage for 11th grade students is 21.1. The percentage for 12th grade students is 16.8. The percentage for Hispanic students is 15.4. The percentage for White students is 23.1.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drank two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35.0.  The percentage for 2005 is 36.5.  The percentage for 2010 is 31.9.  The percentage for 2012 is 28.1.  The percentage for 2014 is 27.1.  The percentage for 2016 is 21.4.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did not change from 2003 to 2010, and decreased from 2010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10.0. The percentage for Male students is 14.0. The percentage for Female students is 5.9. The percentage for 9th grade students is 10.8. The percentage for 10th grade students is 11.3. The percentage for 11th grade students is 10.9. The percentage for 12th grade students is 7.3. The percentage for Hispanic students is 7.3. The percentage for White students is 10.6.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5.4. The percentage for Male students is 7.8. The percentage for Female students is 2.7. The percentage for 9th grade students is 4.0. The percentage for 10th grade students is 7.5. The percentage for 11th grade students is 3.4. The percentage for 12th grade students is 6.1. The percentage for Hispanic students is 6.6. The percentage for White students is 4.6.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drank three or more glasses per day of milk (counting the milk they drank in a glass or cup, from a carton, or with cereal and counting the half pint of milk served at school as equal to one glass,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18.4.  The percentage for 2005 is 18.6.  The percentage for 2010 is 15.6.  The percentage for 2012 is 13.0.  The percentage for 2014 is 13.2.  The percentage for 2016 is 10.0.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14.2. The percentage for Male students is 14.2. The percentage for Female students is 13.8. The percentage for 9th grade students is 18.4. The percentage for 10th grade students is 9.5. The percentage for 11th grade students is 12.6. The percentage for 12th grade students is 16.2. The percentage for Hispanic students is 22.0. The percentage for White students is 11.4.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13.3.  The percentage for 2016 is 14.2.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34.9. The percentage for Male students is 33.8. The percentage for Female students is 36.4. The percentage for 9th grade students is 33.7. The percentage for 10th grade students is 43.9. The percentage for 11th grade students is 31.7. The percentage for 12th grade students is 31.5. The percentage for Hispanic students is 24.2. The percentage for White students is 38.0.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9th grade students. The prevalence for 10th grade students is higher than for 11th grade students. The prevalence for 10th grade students is higher than for 12th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36.2.  The percentage for 2016 is 34.9.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51.7. The percentage for Male students is 56.6. The percentage for Female students is 47.2. The percentage for 9th grade students is 59.6. The percentage for 10th grade students is 53.9. The percentage for 11th grade students is 47.1. The percentage for 12th grade students is 46.2. The percentage for Hispanic students is 40.6. The percentage for White students is 54.8.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57.6.  The percentage for 2014 is 52.8.  The percentage for 2016 is 51.7.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14.8. The percentage for Male students is 13.0. The percentage for Female students is 16.3. The percentage for 9th grade students is 9.8. The percentage for 10th grade students is 14.2. The percentage for 11th grade students is 17.4. The percentage for 12th grade students is 17.8. The percentage for Hispanic students is 18.0. The percentage for White students is 12.8.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11th grade students is higher than for 9th grade students. The prevalence for 12th grade students is higher than for 9th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10.7.  The percentage for 2014 is 14.1.  The percentage for 2016 is 14.8.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26.8. The percentage for Male students is 32.5. The percentage for Female students is 21.2. The percentage for 9th grade students is 33.6. The percentage for 10th grade students is 28.9. The percentage for 11th grade students is 22.8. The percentage for 12th grade students is 21.7. The percentage for Hispanic students is 18.9. The percentage for White students is 28.8.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11th grade students. The prevalence for 9th grade students is higher than for 12th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32.3.  The percentage for 2014 is 29.7.  The percentage for 2016 is 26.8.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19.2. The percentage for Male students is 20.4. The percentage for Female students is 18.1. The percentage for 9th grade students is 23.4. The percentage for 10th grade students is 16.2. The percentage for 11th grade students is 23.3. The percentage for 12th grade students is 13.7. The percentage for Hispanic students is 16.3. The percentage for White students is 18.7.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12th grade students. The prevalence for 11th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28.0.  The percentage for 2005 is 26.5.  The percentage for 2010 is 25.2.  The percentage for 2012 is 22.8.  The percentage for 2014 is 20.1.  The percentage for 2016 is 19.2.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38.3. The percentage for Male students is 38.9. The percentage for Female students is 38.0. The percentage for 9th grade students is 38.5. The percentage for 10th grade students is 43.4. The percentage for 11th grade students is 39.8. The percentage for 12th grade students is 32.6. The percentage for Hispanic students is 38.8. The percentage for White students is 38.1.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28.1.  The percentage for 2014 is 31.5.  The percentage for 2016 is 38.3.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42.1. The percentage for Male students is 46.4. The percentage for Female students is 37.9. The percentage for 9th grade students is 60.4. The percentage for 10th grade students is 44.5. The percentage for 11th grade students is 34.3. The percentage for 12th grade students is 28.7. The percentage for Hispanic students is 39.7. The percentage for White students is 43.6.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9th grade students is higher than for 10th grade students. The prevalence for 9th grade students is higher than for 11th grade students. The prevalence for 9th grade students is higher than for 12th grade students. The prevalence for 10th grade students is higher than for 11th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carried a weapon on school property  (such as a gun, knife, or club,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8.1.  The percentage for 2016 is 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attended physical education (PE) classes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46.6.  The percentage for 1993 is 48.6.  The percentage for 2003 is 49.1.  The percentage for 2005 is 48.9.  The percentage for 2010 is 48.1.  The percentage for 2012 is 49.6.  The percentage for 2014 is 49.0.  The percentage for 2016 is 42.1.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27.7. The percentage for Male students is 32.9. The percentage for Female students is 22.4. The percentage for 9th grade students is 35.7. The percentage for 10th grade students is 26.4. The percentage for 11th grade students is 24.4. The percentage for 12th grade students is 23.6. The percentage for Hispanic students is 25.7. The percentage for White students is 29.5.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34.4.  The percentage for 1993 is 32.1.  The percentage for 2003 is 36.4.  The percentage for 2005 is 34.3.  The percentage for 2010 is 33.5.  The percentage for 2012 is 34.9.  The percentage for 2014 is 32.8.  The percentage for 2016 is 27.7.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1991 to 2012 and decreased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62.8. The percentage for Male students is 64.9. The percentage for Female students is 60.9. The percentage for 9th grade students is 69.7. The percentage for 10th grade students is 66.6. The percentage for 11th grade students is 58.1. The percentage for 12th grade students is 57.3. The percentage for Hispanic students is 54.2. The percentage for White students is 65.4.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played on at least one sports team (counting any teams run by their school or community groups,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62.0.  The percentage for 2005 is 63.3.  The percentage for 2010 is 62.9.  The percentage for 2012 is 65.2.  The percentage for 2014 is 64.3.  The percentage for 2016 is 62.8.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15.4. The percentage for Male students is 18.2. The percentage for Female students is 11.8. The percentage for 9th grade students is 15.4. The percentage for 10th grade students is 12.2. The percentage for 11th grade students is 17.5. The percentage for 12th grade students is 15.7. The percentage for Hispanic students is 14.7. The percentage for White students is 15.1.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8.8. The percentage for Male students is 8.8. The percentage for Female students is 8.0. The percentage for 9th grade students is 7.2. The percentage for 10th grade students is 9.2. The percentage for 11th grade students is 9.7. The percentage for 12th grade students is 9.1. The percentage for Hispanic students is 13.4. The percentage for White students is 7.6.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were ever tested for human immunodeficiency virus (HIV) (not counting tests done if they donated blood).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9.3.  The percentage for 2016 is 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79.2. The percentage for Male students is 75.4. The percentage for Female students is 83.1. The percentage for 9th grade students is 79.3. The percentage for 10th grade students is 81.9. The percentage for 11th grade students is 77.0. The percentage for 12th grade students is 79.0. The percentage for Hispanic students is 70.7. The percentage for White students is 82.9.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saw a dentist (for a check-up, exam, teeth cleaning, or other dental work,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74.8.  The percentage for 2014 is 75.2.  The percentage for 2016 is 79.2.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 The percentage for Male students is 2.2. The percentage for Female students is 0.4. The percentage for 9th grade students is 1.1. The percentage for 10th grade students is 1.5. The percentage for 11th grade students is 1.7. The percentage for 12th grade students is 1.4. The percentage for Hispanic students is 2.2. The percentage for White students is 1.3.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never saw a dentist (for a check-up, exam, teeth cleaning, or other dental work).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1.4.  The percentage for 2014 is 1.6.  The percentage for 2016 is 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20.4. The percentage for Male students is 22.7. The percentage for Female students is 18.1. The percentage for 9th grade students is 25.5. The percentage for 10th grade students is 16.9. The percentage for 11th grade students is 18.5. The percentage for 12th grade students is 19.4. The percentage for Hispanic students is 21.3. The percentage for White students is 19.9.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The prevalence for 9th grade students is higher than for 11th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2003-2017. This slide shows percentages from 2003 through 2017 for high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2003 is 19.4.  The percentage for 2005 is 19.2.  The percentage for 2010 is 19.2.  The percentage for 2012 is 16.9.  The percentage for 2014 is 20.0.  The percentage for 2016 is 20.4.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2003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26.8. The percentage for Male students is 28.9. The percentage for Female students is 24.8. The percentage for 9th grade students is 35.7. The percentage for 10th grade students is 29.2. The percentage for 11th grade students is 24.9. The percentage for 12th grade students is 18.1. The percentage for Hispanic students is 22.1. The percentage for White students is 26.9.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11th grade students. The prevalence for 9th grade students is higher than for 12th grade students. The prevalence for 10th grade students is higher than for 12th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31.9.  The percentage for 2016 is 26.8.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7.5. The percentage for Male students is 6.7. The percentage for Female students is 8.1. The percentage for 9th grade students is 8.6. The percentage for 10th grade students is 5.3. The percentage for 11th grade students is 7.7. The percentage for 12th grade students is 8.2. The percentage for Hispanic students is 10.3. The percentage for White students is 5.9.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81.4. The percentage for Male students is 77.1. The percentage for Female students is 85.6. The percentage for 9th grade students is 79.5. The percentage for 10th grade students is 85.0. The percentage for 11th grade students is 75.9. The percentage for 12th grade students is 85.5. The percentage for Hispanic students is 72.8. The percentage for White students is 85.0.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10th grade students is higher than for 11th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79.4.  The percentage for 2016 is 81.4.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rarely or never wore a bicycle helmet (during the 12 months before the survey, among students who had ridden a bicycle).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84.7. The percentage for Male students is 82.8. The percentage for Female students is 86.7. The percentage for 9th grade students is 83.7. The percentage for 10th grade students is 88.9. The percentage for 11th grade students is 84.6. The percentage for 12th grade students is 80.3. The percentage for Hispanic students is 89.0. The percentage for White students is 83.8.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1991-2017. This slide shows percentages from 1991 through 2017 for high school students who rarely or never wore a bicycle helmet (during the 12 months before the survey, among students who had ridden a bicycle).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1991 is 97.7.  The percentage for 1993 is 96.6.  The percentage for 2003 is 91.2.  The percentage for 2005 is 91.7.  The percentage for 2010 is 91.0.  The percentage for 2012 is 89.1.  The percentage for 2014 is 84.8.  The percentage for 2016 is 84.7.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1991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reported liquor as the type of alcohol they usually drank (such as vodka, rum, scotch, bourbon, or whiskey, during the 30 days before the survey, among students who drank alcohol and who have a usual type of alcohol that they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47.4. The percentage for Male students is 47.1. The percentage for Female students is 47.9. The percentage for 11th grade students is 48.0. The percentage for White students is 46.0.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reported liquor as the type of alcohol they usually drank (such as vodka, rum, scotch, bourbon, or whiskey, during the 30 days before the survey, among students who drank alcohol and who have a usual type of alcohol that they drink).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47.0.  The percentage for 2014 is 39.8.  The percentage for 2016 is 47.4.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reported their home or another person’s home as the place they usually drank alcohol (during the 30 days before the survey, among students who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87.5. The percentage for Male students is 88.2. The percentage for Female students is 87.0. The percentage for 11th grade students is 86.8. The percentage for White students is 89.7.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reported their home or another person’s home as the place they usually drank alcohol (during the 30 days before the survey, among students who drank alcohol).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82.0.  The percentage for 2014 is 84.5.  The percentage for 2016 is 87.5.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currently took prescription pain medicine without a doctor's prescription or differently than how a doctor told them to use it (including drugs such as codeine, Vicodin, OxyContin, Hydrocodone, and Percocet, one or more times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6.3. The percentage for Male students is 6.3. The percentage for Female students is 6.1. The percentage for 9th grade students is 5.4. The percentage for 10th grade students is 5.3. The percentage for 11th grade students is 7.0. The percentage for 12th grade students is 7.3. The percentage for Hispanic students is 8.8. The percentage for White students is 4.8.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tried to lose weight or keep from gaining weight by going without eating for 24 hours or more; taking any diet pills, powders, or liquids; vomiting or taking laxatives; smoking cigarettes; or skipping meals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14.3. The percentage for Male students is 9.2. The percentage for Female students is 19.5. The percentage for 9th grade students is 16.8. The percentage for 10th grade students is 10.2. The percentage for 11th grade students is 15.8. The percentage for 12th grade students is 13.9. The percentage for Hispanic students is 23.8. The percentage for White students is 12.7.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9th grade students is higher than for 10th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not drink a can, bottle, or glass of a sports drink (such as Gatorade or PowerAde, not including low-calorie sports drinks such as Propel or G2,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42.6. The percentage for Male students is 35.4. The percentage for Female students is 50.4. The percentage for 9th grade students is 39.0. The percentage for 10th grade students is 38.3. The percentage for 11th grade students is 41.8. The percentage for 12th grade students is 51.0. The percentage for Hispanic students is 40.9. The percentage for White students is 43.1.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did not drink a can, bottle, or glass of a sports drink (such as Gatorade or PowerAde, not including low-calorie sports drinks such as Propel or G2,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31.9.  The percentage for 2014 is 34.2.  The percentage for 2016 is 42.6.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a sugar-sweetened beverage (such as lemonade, sweetened tea or coffee drinks, flavored milk, Snapple, Sunny Delight, or energy drinks such as Red Bull, not including soda or pop, sports drinks, energy drinks,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12.5. The percentage for Male students is 14.1. The percentage for Female students is 10.9. The percentage for 9th grade students is 11.5. The percentage for 10th grade students is 9.1. The percentage for 11th grade students is 12.7. The percentage for 12th grade students is 16.6. The percentage for Hispanic students is 18.1. The percentage for White students is 10.6.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12th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a sugar-sweetened beverage (such as lemonade, sweetened tea or coffee drinks, flavored milk, Snapple, Sunny Delight, or energy drinks such as Red Bull, not including soda or pop, sports drinks, energy drinks, or 100% fruit juice, one or more times per day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12.4.  The percentage for 2014 is 13.0.  The percentage for 2016 is 12.5.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have to avoid some foods because eating the food could cause an allergic reaction (such as skin rashes, swelling, itching, vomiting, coughing, or trouble breathing).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10.4. The percentage for Male students is 9.0. The percentage for Female students is 11.7. The percentage for 9th grade students is 12.8. The percentage for 10th grade students is 10.1. The percentage for 11th grade students is 10.3. The percentage for 12th grade students is 8.3. The percentage for Hispanic students is 13.4. The percentage for White students is 9.6.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2014-2017. This slide shows percentages from 2014 through 2017 for high school students who have to avoid some foods because eating the food could cause an allergic reaction (such as skin rashes, swelling, itching, vomiting, coughing, or trouble breathing).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2014 is 12.8.  The percentage for 2016 is 10.4.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2014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1993-2017. This slide shows percentages from 1993 through 2017 for high school students who did not go to school because they felt unsafe at school or on their way to or from school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1993 is 3.0.  The percentage for 2003 is 3.1.  The percentage for 2005 is 3.9.  The percentage for 2010 is 3.8.  The percentage for 2012 is 4.2.  The percentage for 2014 is 6.2.  The percentage for 2016 is 7.5.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1993 to 2016, did not change from 1993 to 2012, and increased from 2012 to 2016.</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did exercises to strengthen or tone their muscles (such as push-ups, sit-ups, or weight lifting, on three or more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51.7. The percentage for Male students is 57.4. The percentage for Female students is 46.1. The percentage for 9th grade students is 54.4. The percentage for 10th grade students is 54.6. The percentage for 11th grade students is 47.0. The percentage for 12th grade students is 50.5. The percentage for Hispanic students is 46.7. The percentage for White students is 53.1.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did exercises to strengthen or tone their muscles (such as push-ups, sit-ups, or weight lifting, on three or more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58.8.  The percentage for 2014 is 54.3.  The percentage for 2016 is 51.7.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percentages of high school students who have ever been given money, a place to stay, food, or something else of value in exchange for sex.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 The percentage for Male students is 6.2. The percentage for Female students is 2.1. The percentage for 9th grade students is 4.9. The percentage for 10th grade students is 2.9. The percentage for 11th grade students is 4.9. The percentage for 12th grade students is 4.7. The percentage for Hispanic students is 6.9. The percentage for White students is 3.4.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used an indoor tanning device (such as a sunlamp, sunbed, or tanning booth [not including getting a spray-on tan],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The percentage for Male students is 4.7. The percentage for Female students is 11.6. The percentage for 9th grade students is 3.6. The percentage for 10th grade students is 7.2. The percentage for 11th grade students is 8.0. The percentage for 12th grade students is 14.3. The percentage for Hispanic students is 4.7. The percentage for White students is 9.7.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11th grade students is higher than for 9th grade students. The prevalence for 12th grade students is higher than for 9th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used an indoor tanning device (such as a sunlamp, sunbed, or tanning booth [not including getting a spray-on tan],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16.3.  The percentage for 2014 is 14.2.  The percentage for 2016 is 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most of the time or always went hungry because there was not enough food in their home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2.5. The percentage for Male students is 2.6. The percentage for Female students is 2.4. The percentage for 9th grade students is 3.0. The percentage for 10th grade students is 2.2. The percentage for 11th grade students is 1.5. The percentage for 12th grade students is 3.2. The percentage for Hispanic students is 6.1. The percentage for White students is 1.4.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11.9. The percentage for Male students is 16.9. The percentage for Female students is 6.7. The percentage for 9th grade students is 9.6. The percentage for 10th grade students is 10.0. The percentage for 11th grade students is 16.8. The percentage for 12th grade students is 10.2. The percentage for Hispanic students is 18.2. The percentage for White students is 9.8.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a sports drink one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15.9.  The percentage for 2014 is 15.7.  The percentage for 2016 is 11.9.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2010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7.8. The percentage for Male students is 10.9. The percentage for Female students is 4.5. The percentage for 9th grade students is 5.2. The percentage for 10th grade students is 6.4. The percentage for 11th grade students is 12.0. The percentage for 12th grade students is 7.5. The percentage for Hispanic students is 11.5. The percentage for White students is 6.1.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a sports drink two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8.3.  The percentage for 2014 is 8.1.  The percentage for 2016 is 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drank a can, bottle, or glass of a sports drink three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4.1. The percentage for Male students is 5.7. The percentage for Female students is 2.3. The percentage for 9th grade students is 2.4. The percentage for 10th grade students is 4.0. The percentage for 11th grade students is 5.6. The percentage for 12th grade students is 4.1. The percentage for Hispanic students is 7.3. The percentage for White students is 2.7.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Nebraska Youth Risk Behavior Surveys, 2012-2017. This slide shows percentages from 2012 through 2017 for high school students who drank a can, bottle, or glass of a sports drink three or more times per day (not counting low calorie sports drinks such as Propel or G2,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2012 is 4.6.  The percentage for 2014 is 3.3.  The percentage for 2016 is 4.1.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2012 to 2016.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2016 Nebraska Youth Risk Behavior Survey. This slide shows the percentage of high school students who were threatened or injured with a weapon on school property  (such as a gun, knife, or club,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 The percentage for Male students is 7.7. The percentage for Female students is 5.9. The percentage for 9th grade students is 10.3. The percentage for 10th grade students is 5.5. The percentage for 11th grade students is 5.5. The percentage for 12th grade students is 6.1. The percentage for Hispanic students is 10.2. The percentage for White students is 5.9.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9th grade students is higher than for 10th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a7f7b6aabc584710" /><Relationship Type="http://schemas.openxmlformats.org/officeDocument/2006/relationships/chart" Target="/ppt/slides/charts/chart10.xml" Id="rId3" /><Relationship Type="http://schemas.openxmlformats.org/officeDocument/2006/relationships/notesSlide" Target="/ppt/notesSlides/notesSlide10.xml" Id="Rd766d519fda940c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5722da1b248d48fe" /><Relationship Type="http://schemas.openxmlformats.org/officeDocument/2006/relationships/chart" Target="/ppt/slides/charts/chart11.xml" Id="rId3" /><Relationship Type="http://schemas.openxmlformats.org/officeDocument/2006/relationships/notesSlide" Target="/ppt/notesSlides/notesSlide11.xml" Id="R61e7f851833c4bd7"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9edfeaa16677415e" /><Relationship Type="http://schemas.openxmlformats.org/officeDocument/2006/relationships/chart" Target="/ppt/slides/charts/chart12.xml" Id="rId3" /><Relationship Type="http://schemas.openxmlformats.org/officeDocument/2006/relationships/notesSlide" Target="/ppt/notesSlides/notesSlide12.xml" Id="Rabe7190ca83846e7"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29c1419c269044f4" /><Relationship Type="http://schemas.openxmlformats.org/officeDocument/2006/relationships/chart" Target="/ppt/slides/charts/chart13.xml" Id="rId3" /><Relationship Type="http://schemas.openxmlformats.org/officeDocument/2006/relationships/notesSlide" Target="/ppt/notesSlides/notesSlide13.xml" Id="R3583281658874e5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c96d32eb275e407b" /><Relationship Type="http://schemas.openxmlformats.org/officeDocument/2006/relationships/chart" Target="/ppt/slides/charts/chart14.xml" Id="rId3" /><Relationship Type="http://schemas.openxmlformats.org/officeDocument/2006/relationships/notesSlide" Target="/ppt/notesSlides/notesSlide14.xml" Id="R040ef17a2d9a4680"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896cb83e41064abe" /><Relationship Type="http://schemas.openxmlformats.org/officeDocument/2006/relationships/chart" Target="/ppt/slides/charts/chart15.xml" Id="rId3" /><Relationship Type="http://schemas.openxmlformats.org/officeDocument/2006/relationships/notesSlide" Target="/ppt/notesSlides/notesSlide15.xml" Id="R46388662128f464d"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2b04046a72484ff2" /><Relationship Type="http://schemas.openxmlformats.org/officeDocument/2006/relationships/chart" Target="/ppt/slides/charts/chart16.xml" Id="rId3" /><Relationship Type="http://schemas.openxmlformats.org/officeDocument/2006/relationships/notesSlide" Target="/ppt/notesSlides/notesSlide16.xml" Id="R8fe5fd0488334871"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83fd9829cd3e42de" /><Relationship Type="http://schemas.openxmlformats.org/officeDocument/2006/relationships/chart" Target="/ppt/slides/charts/chart17.xml" Id="rId3" /><Relationship Type="http://schemas.openxmlformats.org/officeDocument/2006/relationships/notesSlide" Target="/ppt/notesSlides/notesSlide17.xml" Id="Rbde8671a9f2d470a"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5c13e6fa9c6b451b" /><Relationship Type="http://schemas.openxmlformats.org/officeDocument/2006/relationships/chart" Target="/ppt/slides/charts/chart18.xml" Id="rId3" /><Relationship Type="http://schemas.openxmlformats.org/officeDocument/2006/relationships/notesSlide" Target="/ppt/notesSlides/notesSlide18.xml" Id="R20def264e2144a4a"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20604b75082947c5" /><Relationship Type="http://schemas.openxmlformats.org/officeDocument/2006/relationships/chart" Target="/ppt/slides/charts/chart19.xml" Id="rId3" /><Relationship Type="http://schemas.openxmlformats.org/officeDocument/2006/relationships/notesSlide" Target="/ppt/notesSlides/notesSlide19.xml" Id="R76229c401324492f"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9a24dcf83034480f" /><Relationship Type="http://schemas.openxmlformats.org/officeDocument/2006/relationships/chart" Target="/ppt/slides/charts/chart1a.xml" Id="rId3" /><Relationship Type="http://schemas.openxmlformats.org/officeDocument/2006/relationships/notesSlide" Target="/ppt/notesSlides/notesSlide1a.xml" Id="R84acc38c334449ad"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68a78107d0364f0c" /><Relationship Type="http://schemas.openxmlformats.org/officeDocument/2006/relationships/chart" Target="/ppt/slides/charts/chart1b.xml" Id="rId3" /><Relationship Type="http://schemas.openxmlformats.org/officeDocument/2006/relationships/notesSlide" Target="/ppt/notesSlides/notesSlide1b.xml" Id="Rcc9990b36b6a4537"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267a8d8cc8b64f82" /><Relationship Type="http://schemas.openxmlformats.org/officeDocument/2006/relationships/chart" Target="/ppt/slides/charts/chart1c.xml" Id="rId3" /><Relationship Type="http://schemas.openxmlformats.org/officeDocument/2006/relationships/notesSlide" Target="/ppt/notesSlides/notesSlide1c.xml" Id="R5a0beefef8974429"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887286725fa944fc" /><Relationship Type="http://schemas.openxmlformats.org/officeDocument/2006/relationships/chart" Target="/ppt/slides/charts/chart1d.xml" Id="rId3" /><Relationship Type="http://schemas.openxmlformats.org/officeDocument/2006/relationships/notesSlide" Target="/ppt/notesSlides/notesSlide1d.xml" Id="R7b9eac3a5efc44d0"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b7c43eea17814335" /><Relationship Type="http://schemas.openxmlformats.org/officeDocument/2006/relationships/chart" Target="/ppt/slides/charts/chart1e.xml" Id="rId3" /><Relationship Type="http://schemas.openxmlformats.org/officeDocument/2006/relationships/notesSlide" Target="/ppt/notesSlides/notesSlide1e.xml" Id="R7cec73cedd364e78"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4c28335866204673" /><Relationship Type="http://schemas.openxmlformats.org/officeDocument/2006/relationships/chart" Target="/ppt/slides/charts/chart1f.xml" Id="rId3" /><Relationship Type="http://schemas.openxmlformats.org/officeDocument/2006/relationships/notesSlide" Target="/ppt/notesSlides/notesSlide1f.xml" Id="Rcb01be9e8c9d4606"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5a5701ed093f4915" /><Relationship Type="http://schemas.openxmlformats.org/officeDocument/2006/relationships/chart" Target="/ppt/slides/charts/chart20.xml" Id="rId3" /><Relationship Type="http://schemas.openxmlformats.org/officeDocument/2006/relationships/notesSlide" Target="/ppt/notesSlides/notesSlide20.xml" Id="R488ff18c585f41c2"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896ad4f988154adc" /><Relationship Type="http://schemas.openxmlformats.org/officeDocument/2006/relationships/chart" Target="/ppt/slides/charts/chart21.xml" Id="rId3" /><Relationship Type="http://schemas.openxmlformats.org/officeDocument/2006/relationships/notesSlide" Target="/ppt/notesSlides/notesSlide21.xml" Id="R7826ef20003f44c9"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f3f266ac7af74e02" /><Relationship Type="http://schemas.openxmlformats.org/officeDocument/2006/relationships/chart" Target="/ppt/slides/charts/chart22.xml" Id="rId3" /><Relationship Type="http://schemas.openxmlformats.org/officeDocument/2006/relationships/notesSlide" Target="/ppt/notesSlides/notesSlide22.xml" Id="R6bc4a7b3d2c44dcb"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bc7d5ee44a454b9e" /><Relationship Type="http://schemas.openxmlformats.org/officeDocument/2006/relationships/chart" Target="/ppt/slides/charts/chart23.xml" Id="rId3" /><Relationship Type="http://schemas.openxmlformats.org/officeDocument/2006/relationships/notesSlide" Target="/ppt/notesSlides/notesSlide23.xml" Id="R4d78fc0cb5154bb3"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5c722e21c3ed43f7" /><Relationship Type="http://schemas.openxmlformats.org/officeDocument/2006/relationships/chart" Target="/ppt/slides/charts/chart24.xml" Id="rId3" /><Relationship Type="http://schemas.openxmlformats.org/officeDocument/2006/relationships/notesSlide" Target="/ppt/notesSlides/notesSlide24.xml" Id="Ra18c446173a04220"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fbab5b5a93274247" /><Relationship Type="http://schemas.openxmlformats.org/officeDocument/2006/relationships/chart" Target="/ppt/slides/charts/chart25.xml" Id="rId3" /><Relationship Type="http://schemas.openxmlformats.org/officeDocument/2006/relationships/notesSlide" Target="/ppt/notesSlides/notesSlide25.xml" Id="R7cc4de143a63448c"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370d783fa38d4424" /><Relationship Type="http://schemas.openxmlformats.org/officeDocument/2006/relationships/chart" Target="/ppt/slides/charts/chart26.xml" Id="rId3" /><Relationship Type="http://schemas.openxmlformats.org/officeDocument/2006/relationships/notesSlide" Target="/ppt/notesSlides/notesSlide26.xml" Id="R0c9fcec152764c45"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2100d412a1244f47" /><Relationship Type="http://schemas.openxmlformats.org/officeDocument/2006/relationships/chart" Target="/ppt/slides/charts/chart27.xml" Id="rId3" /><Relationship Type="http://schemas.openxmlformats.org/officeDocument/2006/relationships/notesSlide" Target="/ppt/notesSlides/notesSlide27.xml" Id="R38b2326b5499451f"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f8d61fd011b64e5f" /><Relationship Type="http://schemas.openxmlformats.org/officeDocument/2006/relationships/chart" Target="/ppt/slides/charts/chart28.xml" Id="rId3" /><Relationship Type="http://schemas.openxmlformats.org/officeDocument/2006/relationships/notesSlide" Target="/ppt/notesSlides/notesSlide28.xml" Id="Ra87525cf97ae487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2a69cc523a204bfd" /><Relationship Type="http://schemas.openxmlformats.org/officeDocument/2006/relationships/chart" Target="/ppt/slides/charts/chart29.xml" Id="rId3" /><Relationship Type="http://schemas.openxmlformats.org/officeDocument/2006/relationships/notesSlide" Target="/ppt/notesSlides/notesSlide29.xml" Id="Rae63727093174ffb"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b1a35afb06fb4891" /><Relationship Type="http://schemas.openxmlformats.org/officeDocument/2006/relationships/chart" Target="/ppt/slides/charts/chart2a.xml" Id="rId3" /><Relationship Type="http://schemas.openxmlformats.org/officeDocument/2006/relationships/notesSlide" Target="/ppt/notesSlides/notesSlide2a.xml" Id="R45175172bda14087"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630ba639939540e4" /><Relationship Type="http://schemas.openxmlformats.org/officeDocument/2006/relationships/chart" Target="/ppt/slides/charts/chart2b.xml" Id="rId3" /><Relationship Type="http://schemas.openxmlformats.org/officeDocument/2006/relationships/notesSlide" Target="/ppt/notesSlides/notesSlide2b.xml" Id="R43e679295fbb4418"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213b238aad4045ca" /><Relationship Type="http://schemas.openxmlformats.org/officeDocument/2006/relationships/chart" Target="/ppt/slides/charts/chart2c.xml" Id="rId3" /><Relationship Type="http://schemas.openxmlformats.org/officeDocument/2006/relationships/notesSlide" Target="/ppt/notesSlides/notesSlide2c.xml" Id="R1e4e5cc0d6d24651"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416e22946e28466f" /><Relationship Type="http://schemas.openxmlformats.org/officeDocument/2006/relationships/chart" Target="/ppt/slides/charts/chart2d.xml" Id="rId3" /><Relationship Type="http://schemas.openxmlformats.org/officeDocument/2006/relationships/notesSlide" Target="/ppt/notesSlides/notesSlide2d.xml" Id="Rd06b866a3bcc4c9d"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e49e62bde80c47bc" /><Relationship Type="http://schemas.openxmlformats.org/officeDocument/2006/relationships/chart" Target="/ppt/slides/charts/chart2e.xml" Id="rId3" /><Relationship Type="http://schemas.openxmlformats.org/officeDocument/2006/relationships/notesSlide" Target="/ppt/notesSlides/notesSlide2e.xml" Id="Rdba59ed58a79463b"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376804c2c96a4d00" /><Relationship Type="http://schemas.openxmlformats.org/officeDocument/2006/relationships/chart" Target="/ppt/slides/charts/chart2f.xml" Id="rId3" /><Relationship Type="http://schemas.openxmlformats.org/officeDocument/2006/relationships/notesSlide" Target="/ppt/notesSlides/notesSlide2f.xml" Id="R1e69429372d6466b"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2180f758845c4e4c" /><Relationship Type="http://schemas.openxmlformats.org/officeDocument/2006/relationships/chart" Target="/ppt/slides/charts/chart3.xml" Id="rId3" /><Relationship Type="http://schemas.openxmlformats.org/officeDocument/2006/relationships/notesSlide" Target="/ppt/notesSlides/notesSlide3.xml" Id="Rd7e37809141f48c7"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2b23e66e29cc4a77" /><Relationship Type="http://schemas.openxmlformats.org/officeDocument/2006/relationships/chart" Target="/ppt/slides/charts/chart30.xml" Id="rId3" /><Relationship Type="http://schemas.openxmlformats.org/officeDocument/2006/relationships/notesSlide" Target="/ppt/notesSlides/notesSlide30.xml" Id="R6e0295309a8e470e"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06609317542c4306" /><Relationship Type="http://schemas.openxmlformats.org/officeDocument/2006/relationships/chart" Target="/ppt/slides/charts/chart31.xml" Id="rId3" /><Relationship Type="http://schemas.openxmlformats.org/officeDocument/2006/relationships/notesSlide" Target="/ppt/notesSlides/notesSlide31.xml" Id="Rc128029741e44ffe"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346b3f32a59f417f" /><Relationship Type="http://schemas.openxmlformats.org/officeDocument/2006/relationships/chart" Target="/ppt/slides/charts/chart32.xml" Id="rId3" /><Relationship Type="http://schemas.openxmlformats.org/officeDocument/2006/relationships/notesSlide" Target="/ppt/notesSlides/notesSlide32.xml" Id="R9b3fc72a5e7c4edf"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8263121052ff4b6e" /><Relationship Type="http://schemas.openxmlformats.org/officeDocument/2006/relationships/chart" Target="/ppt/slides/charts/chart33.xml" Id="rId3" /><Relationship Type="http://schemas.openxmlformats.org/officeDocument/2006/relationships/notesSlide" Target="/ppt/notesSlides/notesSlide33.xml" Id="Re60b48f0393346f4"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db8827b3623942aa" /><Relationship Type="http://schemas.openxmlformats.org/officeDocument/2006/relationships/chart" Target="/ppt/slides/charts/chart34.xml" Id="rId3" /><Relationship Type="http://schemas.openxmlformats.org/officeDocument/2006/relationships/notesSlide" Target="/ppt/notesSlides/notesSlide34.xml" Id="R642760b75cf044f1"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a98d908bb99a47f9" /><Relationship Type="http://schemas.openxmlformats.org/officeDocument/2006/relationships/chart" Target="/ppt/slides/charts/chart35.xml" Id="rId3" /><Relationship Type="http://schemas.openxmlformats.org/officeDocument/2006/relationships/notesSlide" Target="/ppt/notesSlides/notesSlide35.xml" Id="R89bf3fe03b4d401a"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f8f91436e121483f" /><Relationship Type="http://schemas.openxmlformats.org/officeDocument/2006/relationships/chart" Target="/ppt/slides/charts/chart36.xml" Id="rId3" /><Relationship Type="http://schemas.openxmlformats.org/officeDocument/2006/relationships/notesSlide" Target="/ppt/notesSlides/notesSlide36.xml" Id="R9783833a6ba74bbe"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86478708d66a4c25" /><Relationship Type="http://schemas.openxmlformats.org/officeDocument/2006/relationships/chart" Target="/ppt/slides/charts/chart37.xml" Id="rId3" /><Relationship Type="http://schemas.openxmlformats.org/officeDocument/2006/relationships/notesSlide" Target="/ppt/notesSlides/notesSlide37.xml" Id="R53f7f8a524ba4668"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d00f7107f27f4759" /><Relationship Type="http://schemas.openxmlformats.org/officeDocument/2006/relationships/chart" Target="/ppt/slides/charts/chart38.xml" Id="rId3" /><Relationship Type="http://schemas.openxmlformats.org/officeDocument/2006/relationships/notesSlide" Target="/ppt/notesSlides/notesSlide38.xml" Id="R1d9d57846ca1480c"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1d651962f72d4c0b" /><Relationship Type="http://schemas.openxmlformats.org/officeDocument/2006/relationships/chart" Target="/ppt/slides/charts/chart39.xml" Id="rId3" /><Relationship Type="http://schemas.openxmlformats.org/officeDocument/2006/relationships/notesSlide" Target="/ppt/notesSlides/notesSlide39.xml" Id="R1856baae5b544033"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887bc8f9520b4136" /><Relationship Type="http://schemas.openxmlformats.org/officeDocument/2006/relationships/chart" Target="/ppt/slides/charts/chart3a.xml" Id="rId3" /><Relationship Type="http://schemas.openxmlformats.org/officeDocument/2006/relationships/notesSlide" Target="/ppt/notesSlides/notesSlide3a.xml" Id="Rf0b0a94d73d54604"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d90c2fd36c144670" /><Relationship Type="http://schemas.openxmlformats.org/officeDocument/2006/relationships/chart" Target="/ppt/slides/charts/chart3b.xml" Id="rId3" /><Relationship Type="http://schemas.openxmlformats.org/officeDocument/2006/relationships/notesSlide" Target="/ppt/notesSlides/notesSlide3b.xml" Id="Re329e93d328d4a29"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c1dc0d9f6c0c4116" /><Relationship Type="http://schemas.openxmlformats.org/officeDocument/2006/relationships/chart" Target="/ppt/slides/charts/chart3c.xml" Id="rId3" /><Relationship Type="http://schemas.openxmlformats.org/officeDocument/2006/relationships/notesSlide" Target="/ppt/notesSlides/notesSlide3c.xml" Id="Rfcb1745ea5b54d9e"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7d16c3c37d4c478d" /><Relationship Type="http://schemas.openxmlformats.org/officeDocument/2006/relationships/chart" Target="/ppt/slides/charts/chart3d.xml" Id="rId3" /><Relationship Type="http://schemas.openxmlformats.org/officeDocument/2006/relationships/notesSlide" Target="/ppt/notesSlides/notesSlide3d.xml" Id="R56b85de122e04dbb"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e9a47bc08b2f4f58" /><Relationship Type="http://schemas.openxmlformats.org/officeDocument/2006/relationships/chart" Target="/ppt/slides/charts/chart3e.xml" Id="rId3" /><Relationship Type="http://schemas.openxmlformats.org/officeDocument/2006/relationships/notesSlide" Target="/ppt/notesSlides/notesSlide3e.xml" Id="R9682e3e687c54d48"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070442c2a7834285" /><Relationship Type="http://schemas.openxmlformats.org/officeDocument/2006/relationships/chart" Target="/ppt/slides/charts/chart3f.xml" Id="rId3" /><Relationship Type="http://schemas.openxmlformats.org/officeDocument/2006/relationships/notesSlide" Target="/ppt/notesSlides/notesSlide3f.xml" Id="R0181cf8942074215"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458b418de4ef468e" /><Relationship Type="http://schemas.openxmlformats.org/officeDocument/2006/relationships/chart" Target="/ppt/slides/charts/chart4.xml" Id="rId3" /><Relationship Type="http://schemas.openxmlformats.org/officeDocument/2006/relationships/notesSlide" Target="/ppt/notesSlides/notesSlide4.xml" Id="R510c74761ebe4aa4"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adf60a45e0c544b4" /><Relationship Type="http://schemas.openxmlformats.org/officeDocument/2006/relationships/chart" Target="/ppt/slides/charts/chart40.xml" Id="rId3" /><Relationship Type="http://schemas.openxmlformats.org/officeDocument/2006/relationships/notesSlide" Target="/ppt/notesSlides/notesSlide40.xml" Id="R0611576a7a5f4580"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84271460e72349c8" /><Relationship Type="http://schemas.openxmlformats.org/officeDocument/2006/relationships/chart" Target="/ppt/slides/charts/chart41.xml" Id="rId3" /><Relationship Type="http://schemas.openxmlformats.org/officeDocument/2006/relationships/notesSlide" Target="/ppt/notesSlides/notesSlide41.xml" Id="Raf67c4d911e5432b"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11123176aa7e40e1" /><Relationship Type="http://schemas.openxmlformats.org/officeDocument/2006/relationships/chart" Target="/ppt/slides/charts/chart42.xml" Id="rId3" /><Relationship Type="http://schemas.openxmlformats.org/officeDocument/2006/relationships/notesSlide" Target="/ppt/notesSlides/notesSlide42.xml" Id="Rc3d7da06c15a4e87"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dd630784a92f450a" /><Relationship Type="http://schemas.openxmlformats.org/officeDocument/2006/relationships/chart" Target="/ppt/slides/charts/chart43.xml" Id="rId3" /><Relationship Type="http://schemas.openxmlformats.org/officeDocument/2006/relationships/notesSlide" Target="/ppt/notesSlides/notesSlide43.xml" Id="R79f9bb46b0cc47f7"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955d1085c9134634" /><Relationship Type="http://schemas.openxmlformats.org/officeDocument/2006/relationships/chart" Target="/ppt/slides/charts/chart44.xml" Id="rId3" /><Relationship Type="http://schemas.openxmlformats.org/officeDocument/2006/relationships/notesSlide" Target="/ppt/notesSlides/notesSlide44.xml" Id="Rcc9219cd50844d25"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bfcb28df37204af2" /><Relationship Type="http://schemas.openxmlformats.org/officeDocument/2006/relationships/chart" Target="/ppt/slides/charts/chart45.xml" Id="rId3" /><Relationship Type="http://schemas.openxmlformats.org/officeDocument/2006/relationships/notesSlide" Target="/ppt/notesSlides/notesSlide45.xml" Id="Ra41da937240642d8"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b9301e237755465d" /><Relationship Type="http://schemas.openxmlformats.org/officeDocument/2006/relationships/chart" Target="/ppt/slides/charts/chart46.xml" Id="rId3" /><Relationship Type="http://schemas.openxmlformats.org/officeDocument/2006/relationships/notesSlide" Target="/ppt/notesSlides/notesSlide46.xml" Id="Rf471b824fa4f4b0f"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40e40e7efa9f4866" /><Relationship Type="http://schemas.openxmlformats.org/officeDocument/2006/relationships/chart" Target="/ppt/slides/charts/chart47.xml" Id="rId3" /><Relationship Type="http://schemas.openxmlformats.org/officeDocument/2006/relationships/notesSlide" Target="/ppt/notesSlides/notesSlide47.xml" Id="R13de6996214046d0"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406d44a6804d4812" /><Relationship Type="http://schemas.openxmlformats.org/officeDocument/2006/relationships/chart" Target="/ppt/slides/charts/chart48.xml" Id="rId3" /><Relationship Type="http://schemas.openxmlformats.org/officeDocument/2006/relationships/notesSlide" Target="/ppt/notesSlides/notesSlide48.xml" Id="R045918a96cc04a61"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7d94fc40e1e747fd" /><Relationship Type="http://schemas.openxmlformats.org/officeDocument/2006/relationships/chart" Target="/ppt/slides/charts/chart49.xml" Id="rId3" /><Relationship Type="http://schemas.openxmlformats.org/officeDocument/2006/relationships/notesSlide" Target="/ppt/notesSlides/notesSlide49.xml" Id="R55e412699aaf4fe8"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bee5b29a611c4dc2" /><Relationship Type="http://schemas.openxmlformats.org/officeDocument/2006/relationships/chart" Target="/ppt/slides/charts/chart4a.xml" Id="rId3" /><Relationship Type="http://schemas.openxmlformats.org/officeDocument/2006/relationships/notesSlide" Target="/ppt/notesSlides/notesSlide4a.xml" Id="R3ef5793a7a4343fc"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51f4b9fbdbd64d62" /><Relationship Type="http://schemas.openxmlformats.org/officeDocument/2006/relationships/chart" Target="/ppt/slides/charts/chart4b.xml" Id="rId3" /><Relationship Type="http://schemas.openxmlformats.org/officeDocument/2006/relationships/notesSlide" Target="/ppt/notesSlides/notesSlide4b.xml" Id="Ref3560c0e5ab48ca"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a930494554834644" /><Relationship Type="http://schemas.openxmlformats.org/officeDocument/2006/relationships/chart" Target="/ppt/slides/charts/chart4c.xml" Id="rId3" /><Relationship Type="http://schemas.openxmlformats.org/officeDocument/2006/relationships/notesSlide" Target="/ppt/notesSlides/notesSlide4c.xml" Id="R0cb5a53048b249ef"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11f6d1638a694113" /><Relationship Type="http://schemas.openxmlformats.org/officeDocument/2006/relationships/chart" Target="/ppt/slides/charts/chart4d.xml" Id="rId3" /><Relationship Type="http://schemas.openxmlformats.org/officeDocument/2006/relationships/notesSlide" Target="/ppt/notesSlides/notesSlide4d.xml" Id="Red9fdd8cd237444a"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25ff2bd6d9364084" /><Relationship Type="http://schemas.openxmlformats.org/officeDocument/2006/relationships/chart" Target="/ppt/slides/charts/chart4e.xml" Id="rId3" /><Relationship Type="http://schemas.openxmlformats.org/officeDocument/2006/relationships/notesSlide" Target="/ppt/notesSlides/notesSlide4e.xml" Id="R2de1ba5787224ea8"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eb948c2de0724383" /><Relationship Type="http://schemas.openxmlformats.org/officeDocument/2006/relationships/chart" Target="/ppt/slides/charts/chart4f.xml" Id="rId3" /><Relationship Type="http://schemas.openxmlformats.org/officeDocument/2006/relationships/notesSlide" Target="/ppt/notesSlides/notesSlide4f.xml" Id="Rc138809879024132"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f3a477a10eab4d04" /><Relationship Type="http://schemas.openxmlformats.org/officeDocument/2006/relationships/chart" Target="/ppt/slides/charts/chart5.xml" Id="rId3" /><Relationship Type="http://schemas.openxmlformats.org/officeDocument/2006/relationships/notesSlide" Target="/ppt/notesSlides/notesSlide5.xml" Id="Re9f0badb56384ba6"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9c17dc095d2640c6" /><Relationship Type="http://schemas.openxmlformats.org/officeDocument/2006/relationships/chart" Target="/ppt/slides/charts/chart50.xml" Id="rId3" /><Relationship Type="http://schemas.openxmlformats.org/officeDocument/2006/relationships/notesSlide" Target="/ppt/notesSlides/notesSlide50.xml" Id="Rd9dc899f66204266"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68fdd252f19f422d" /><Relationship Type="http://schemas.openxmlformats.org/officeDocument/2006/relationships/chart" Target="/ppt/slides/charts/chart51.xml" Id="rId3" /><Relationship Type="http://schemas.openxmlformats.org/officeDocument/2006/relationships/notesSlide" Target="/ppt/notesSlides/notesSlide51.xml" Id="R7d83087f3f0d43e2"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1eaeabb33b4148f7" /><Relationship Type="http://schemas.openxmlformats.org/officeDocument/2006/relationships/chart" Target="/ppt/slides/charts/chart52.xml" Id="rId3" /><Relationship Type="http://schemas.openxmlformats.org/officeDocument/2006/relationships/notesSlide" Target="/ppt/notesSlides/notesSlide52.xml" Id="R0e4aaf5d184044d2"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f695e05f6b2140b6" /><Relationship Type="http://schemas.openxmlformats.org/officeDocument/2006/relationships/chart" Target="/ppt/slides/charts/chart53.xml" Id="rId3" /><Relationship Type="http://schemas.openxmlformats.org/officeDocument/2006/relationships/notesSlide" Target="/ppt/notesSlides/notesSlide53.xml" Id="Rfdf0cf5515544fac"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5018d6969b1645f1" /><Relationship Type="http://schemas.openxmlformats.org/officeDocument/2006/relationships/chart" Target="/ppt/slides/charts/chart54.xml" Id="rId3" /><Relationship Type="http://schemas.openxmlformats.org/officeDocument/2006/relationships/notesSlide" Target="/ppt/notesSlides/notesSlide54.xml" Id="Rf0926138e15c4460"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0ce8dfbf32454f81" /><Relationship Type="http://schemas.openxmlformats.org/officeDocument/2006/relationships/chart" Target="/ppt/slides/charts/chart55.xml" Id="rId3" /><Relationship Type="http://schemas.openxmlformats.org/officeDocument/2006/relationships/notesSlide" Target="/ppt/notesSlides/notesSlide55.xml" Id="R2c1303d7afb44c38"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4e218f4773424999" /><Relationship Type="http://schemas.openxmlformats.org/officeDocument/2006/relationships/chart" Target="/ppt/slides/charts/chart56.xml" Id="rId3" /><Relationship Type="http://schemas.openxmlformats.org/officeDocument/2006/relationships/notesSlide" Target="/ppt/notesSlides/notesSlide56.xml" Id="R16546e756a4240b0"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c02ddb3b93c344c2" /><Relationship Type="http://schemas.openxmlformats.org/officeDocument/2006/relationships/chart" Target="/ppt/slides/charts/chart57.xml" Id="rId3" /><Relationship Type="http://schemas.openxmlformats.org/officeDocument/2006/relationships/notesSlide" Target="/ppt/notesSlides/notesSlide57.xml" Id="R189727c5f86341da"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0b350394c28241a9" /><Relationship Type="http://schemas.openxmlformats.org/officeDocument/2006/relationships/chart" Target="/ppt/slides/charts/chart58.xml" Id="rId3" /><Relationship Type="http://schemas.openxmlformats.org/officeDocument/2006/relationships/notesSlide" Target="/ppt/notesSlides/notesSlide58.xml" Id="R329dbf95acce4732"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d26489fce5704407" /><Relationship Type="http://schemas.openxmlformats.org/officeDocument/2006/relationships/chart" Target="/ppt/slides/charts/chart59.xml" Id="rId3" /><Relationship Type="http://schemas.openxmlformats.org/officeDocument/2006/relationships/notesSlide" Target="/ppt/notesSlides/notesSlide59.xml" Id="R4765946181bf4175"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3e566f3a8fed4f30" /><Relationship Type="http://schemas.openxmlformats.org/officeDocument/2006/relationships/chart" Target="/ppt/slides/charts/chart5a.xml" Id="rId3" /><Relationship Type="http://schemas.openxmlformats.org/officeDocument/2006/relationships/notesSlide" Target="/ppt/notesSlides/notesSlide5a.xml" Id="R4dae01f325df4b00"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ee2b3da0b8e446bf" /><Relationship Type="http://schemas.openxmlformats.org/officeDocument/2006/relationships/chart" Target="/ppt/slides/charts/chart5b.xml" Id="rId3" /><Relationship Type="http://schemas.openxmlformats.org/officeDocument/2006/relationships/notesSlide" Target="/ppt/notesSlides/notesSlide5b.xml" Id="Rc5ab674679f7457b"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b43b67c5459d4230" /><Relationship Type="http://schemas.openxmlformats.org/officeDocument/2006/relationships/chart" Target="/ppt/slides/charts/chart5c.xml" Id="rId3" /><Relationship Type="http://schemas.openxmlformats.org/officeDocument/2006/relationships/notesSlide" Target="/ppt/notesSlides/notesSlide5c.xml" Id="R5ad38cead4dc451f"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48947849a788418a" /><Relationship Type="http://schemas.openxmlformats.org/officeDocument/2006/relationships/chart" Target="/ppt/slides/charts/chart5d.xml" Id="rId3" /><Relationship Type="http://schemas.openxmlformats.org/officeDocument/2006/relationships/notesSlide" Target="/ppt/notesSlides/notesSlide5d.xml" Id="Rb9f9fbe5d7fd4595" /></Relationships>
</file>

<file path=ppt/slides/_rels/slide5e.xml.rels>&#65279;<?xml version="1.0" encoding="utf-8"?><Relationships xmlns="http://schemas.openxmlformats.org/package/2006/relationships"><Relationship Type="http://schemas.openxmlformats.org/officeDocument/2006/relationships/slideLayout" Target="/ppt/slideLayouts/slideLayout12.xml" Id="Ree04693bc2864f40" /><Relationship Type="http://schemas.openxmlformats.org/officeDocument/2006/relationships/chart" Target="/ppt/slides/charts/chart5e.xml" Id="rId3" /><Relationship Type="http://schemas.openxmlformats.org/officeDocument/2006/relationships/notesSlide" Target="/ppt/notesSlides/notesSlide5e.xml" Id="Rc646150d9d2c4930" /></Relationships>
</file>

<file path=ppt/slides/_rels/slide5f.xml.rels>&#65279;<?xml version="1.0" encoding="utf-8"?><Relationships xmlns="http://schemas.openxmlformats.org/package/2006/relationships"><Relationship Type="http://schemas.openxmlformats.org/officeDocument/2006/relationships/slideLayout" Target="/ppt/slideLayouts/slideLayout12.xml" Id="R2b4bff5e64684bf2" /><Relationship Type="http://schemas.openxmlformats.org/officeDocument/2006/relationships/chart" Target="/ppt/slides/charts/chart5f.xml" Id="rId3" /><Relationship Type="http://schemas.openxmlformats.org/officeDocument/2006/relationships/notesSlide" Target="/ppt/notesSlides/notesSlide5f.xml" Id="R65968e88d4d641c3"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b1f3e49135dd4e16" /><Relationship Type="http://schemas.openxmlformats.org/officeDocument/2006/relationships/chart" Target="/ppt/slides/charts/chart6.xml" Id="rId3" /><Relationship Type="http://schemas.openxmlformats.org/officeDocument/2006/relationships/notesSlide" Target="/ppt/notesSlides/notesSlide6.xml" Id="Rd4577dd6b87b4a84" /></Relationships>
</file>

<file path=ppt/slides/_rels/slide60.xml.rels>&#65279;<?xml version="1.0" encoding="utf-8"?><Relationships xmlns="http://schemas.openxmlformats.org/package/2006/relationships"><Relationship Type="http://schemas.openxmlformats.org/officeDocument/2006/relationships/slideLayout" Target="/ppt/slideLayouts/slideLayout12.xml" Id="R7884f9f0cdb544bf" /><Relationship Type="http://schemas.openxmlformats.org/officeDocument/2006/relationships/chart" Target="/ppt/slides/charts/chart60.xml" Id="rId3" /><Relationship Type="http://schemas.openxmlformats.org/officeDocument/2006/relationships/notesSlide" Target="/ppt/notesSlides/notesSlide60.xml" Id="R40ade2a178ea46f2" /></Relationships>
</file>

<file path=ppt/slides/_rels/slide61.xml.rels>&#65279;<?xml version="1.0" encoding="utf-8"?><Relationships xmlns="http://schemas.openxmlformats.org/package/2006/relationships"><Relationship Type="http://schemas.openxmlformats.org/officeDocument/2006/relationships/slideLayout" Target="/ppt/slideLayouts/slideLayout12.xml" Id="Rb3f9ac3b0fc74dc4" /><Relationship Type="http://schemas.openxmlformats.org/officeDocument/2006/relationships/chart" Target="/ppt/slides/charts/chart61.xml" Id="rId3" /><Relationship Type="http://schemas.openxmlformats.org/officeDocument/2006/relationships/notesSlide" Target="/ppt/notesSlides/notesSlide61.xml" Id="R33a080cf76ae4104" /></Relationships>
</file>

<file path=ppt/slides/_rels/slide62.xml.rels>&#65279;<?xml version="1.0" encoding="utf-8"?><Relationships xmlns="http://schemas.openxmlformats.org/package/2006/relationships"><Relationship Type="http://schemas.openxmlformats.org/officeDocument/2006/relationships/slideLayout" Target="/ppt/slideLayouts/slideLayout12.xml" Id="R8068905da8b440e6" /><Relationship Type="http://schemas.openxmlformats.org/officeDocument/2006/relationships/chart" Target="/ppt/slides/charts/chart62.xml" Id="rId3" /><Relationship Type="http://schemas.openxmlformats.org/officeDocument/2006/relationships/notesSlide" Target="/ppt/notesSlides/notesSlide62.xml" Id="R389c117a9dd941a2" /></Relationships>
</file>

<file path=ppt/slides/_rels/slide63.xml.rels>&#65279;<?xml version="1.0" encoding="utf-8"?><Relationships xmlns="http://schemas.openxmlformats.org/package/2006/relationships"><Relationship Type="http://schemas.openxmlformats.org/officeDocument/2006/relationships/slideLayout" Target="/ppt/slideLayouts/slideLayout12.xml" Id="Rdebbf9202641477e" /><Relationship Type="http://schemas.openxmlformats.org/officeDocument/2006/relationships/chart" Target="/ppt/slides/charts/chart63.xml" Id="rId3" /><Relationship Type="http://schemas.openxmlformats.org/officeDocument/2006/relationships/notesSlide" Target="/ppt/notesSlides/notesSlide63.xml" Id="R0cf74b0e55c14ffb" /></Relationships>
</file>

<file path=ppt/slides/_rels/slide64.xml.rels>&#65279;<?xml version="1.0" encoding="utf-8"?><Relationships xmlns="http://schemas.openxmlformats.org/package/2006/relationships"><Relationship Type="http://schemas.openxmlformats.org/officeDocument/2006/relationships/slideLayout" Target="/ppt/slideLayouts/slideLayout12.xml" Id="Ra97edff7831a4fee" /><Relationship Type="http://schemas.openxmlformats.org/officeDocument/2006/relationships/chart" Target="/ppt/slides/charts/chart64.xml" Id="rId3" /><Relationship Type="http://schemas.openxmlformats.org/officeDocument/2006/relationships/notesSlide" Target="/ppt/notesSlides/notesSlide64.xml" Id="Raa97656659b44171" /></Relationships>
</file>

<file path=ppt/slides/_rels/slide65.xml.rels>&#65279;<?xml version="1.0" encoding="utf-8"?><Relationships xmlns="http://schemas.openxmlformats.org/package/2006/relationships"><Relationship Type="http://schemas.openxmlformats.org/officeDocument/2006/relationships/slideLayout" Target="/ppt/slideLayouts/slideLayout12.xml" Id="Rc1dc050f3ed14c97" /><Relationship Type="http://schemas.openxmlformats.org/officeDocument/2006/relationships/chart" Target="/ppt/slides/charts/chart65.xml" Id="rId3" /><Relationship Type="http://schemas.openxmlformats.org/officeDocument/2006/relationships/notesSlide" Target="/ppt/notesSlides/notesSlide65.xml" Id="R53e5b227b10c4036" /></Relationships>
</file>

<file path=ppt/slides/_rels/slide66.xml.rels>&#65279;<?xml version="1.0" encoding="utf-8"?><Relationships xmlns="http://schemas.openxmlformats.org/package/2006/relationships"><Relationship Type="http://schemas.openxmlformats.org/officeDocument/2006/relationships/slideLayout" Target="/ppt/slideLayouts/slideLayout12.xml" Id="R8aa21b92c34b41d6" /><Relationship Type="http://schemas.openxmlformats.org/officeDocument/2006/relationships/chart" Target="/ppt/slides/charts/chart66.xml" Id="rId3" /><Relationship Type="http://schemas.openxmlformats.org/officeDocument/2006/relationships/notesSlide" Target="/ppt/notesSlides/notesSlide66.xml" Id="R9838c81556144709" /></Relationships>
</file>

<file path=ppt/slides/_rels/slide67.xml.rels>&#65279;<?xml version="1.0" encoding="utf-8"?><Relationships xmlns="http://schemas.openxmlformats.org/package/2006/relationships"><Relationship Type="http://schemas.openxmlformats.org/officeDocument/2006/relationships/slideLayout" Target="/ppt/slideLayouts/slideLayout12.xml" Id="Rc8856261653a45e6" /><Relationship Type="http://schemas.openxmlformats.org/officeDocument/2006/relationships/chart" Target="/ppt/slides/charts/chart67.xml" Id="rId3" /><Relationship Type="http://schemas.openxmlformats.org/officeDocument/2006/relationships/notesSlide" Target="/ppt/notesSlides/notesSlide67.xml" Id="R496cd8b665944c36" /></Relationships>
</file>

<file path=ppt/slides/_rels/slide68.xml.rels>&#65279;<?xml version="1.0" encoding="utf-8"?><Relationships xmlns="http://schemas.openxmlformats.org/package/2006/relationships"><Relationship Type="http://schemas.openxmlformats.org/officeDocument/2006/relationships/slideLayout" Target="/ppt/slideLayouts/slideLayout12.xml" Id="Rc4355a1c062f4bd6" /><Relationship Type="http://schemas.openxmlformats.org/officeDocument/2006/relationships/chart" Target="/ppt/slides/charts/chart68.xml" Id="rId3" /><Relationship Type="http://schemas.openxmlformats.org/officeDocument/2006/relationships/notesSlide" Target="/ppt/notesSlides/notesSlide68.xml" Id="R88eacdee49c649a5" /></Relationships>
</file>

<file path=ppt/slides/_rels/slide69.xml.rels>&#65279;<?xml version="1.0" encoding="utf-8"?><Relationships xmlns="http://schemas.openxmlformats.org/package/2006/relationships"><Relationship Type="http://schemas.openxmlformats.org/officeDocument/2006/relationships/slideLayout" Target="/ppt/slideLayouts/slideLayout12.xml" Id="R6267ff4e81c84f57" /><Relationship Type="http://schemas.openxmlformats.org/officeDocument/2006/relationships/chart" Target="/ppt/slides/charts/chart69.xml" Id="rId3" /><Relationship Type="http://schemas.openxmlformats.org/officeDocument/2006/relationships/notesSlide" Target="/ppt/notesSlides/notesSlide69.xml" Id="Rcc1bd52204e64d83" /></Relationships>
</file>

<file path=ppt/slides/_rels/slide6a.xml.rels>&#65279;<?xml version="1.0" encoding="utf-8"?><Relationships xmlns="http://schemas.openxmlformats.org/package/2006/relationships"><Relationship Type="http://schemas.openxmlformats.org/officeDocument/2006/relationships/slideLayout" Target="/ppt/slideLayouts/slideLayout12.xml" Id="Rbd211acf8d6547ef" /><Relationship Type="http://schemas.openxmlformats.org/officeDocument/2006/relationships/chart" Target="/ppt/slides/charts/chart6a.xml" Id="rId3" /><Relationship Type="http://schemas.openxmlformats.org/officeDocument/2006/relationships/notesSlide" Target="/ppt/notesSlides/notesSlide6a.xml" Id="R837c766a680a466c" /></Relationships>
</file>

<file path=ppt/slides/_rels/slide6b.xml.rels>&#65279;<?xml version="1.0" encoding="utf-8"?><Relationships xmlns="http://schemas.openxmlformats.org/package/2006/relationships"><Relationship Type="http://schemas.openxmlformats.org/officeDocument/2006/relationships/slideLayout" Target="/ppt/slideLayouts/slideLayout12.xml" Id="R6a65da06ccc74fa1" /><Relationship Type="http://schemas.openxmlformats.org/officeDocument/2006/relationships/chart" Target="/ppt/slides/charts/chart6b.xml" Id="rId3" /><Relationship Type="http://schemas.openxmlformats.org/officeDocument/2006/relationships/notesSlide" Target="/ppt/notesSlides/notesSlide6b.xml" Id="Rcdbdf5161b944623" /></Relationships>
</file>

<file path=ppt/slides/_rels/slide6c.xml.rels>&#65279;<?xml version="1.0" encoding="utf-8"?><Relationships xmlns="http://schemas.openxmlformats.org/package/2006/relationships"><Relationship Type="http://schemas.openxmlformats.org/officeDocument/2006/relationships/slideLayout" Target="/ppt/slideLayouts/slideLayout12.xml" Id="Rc358855bdbc040b6" /><Relationship Type="http://schemas.openxmlformats.org/officeDocument/2006/relationships/chart" Target="/ppt/slides/charts/chart6c.xml" Id="rId3" /><Relationship Type="http://schemas.openxmlformats.org/officeDocument/2006/relationships/notesSlide" Target="/ppt/notesSlides/notesSlide6c.xml" Id="R761aafd9a5224aa4" /></Relationships>
</file>

<file path=ppt/slides/_rels/slide6d.xml.rels>&#65279;<?xml version="1.0" encoding="utf-8"?><Relationships xmlns="http://schemas.openxmlformats.org/package/2006/relationships"><Relationship Type="http://schemas.openxmlformats.org/officeDocument/2006/relationships/slideLayout" Target="/ppt/slideLayouts/slideLayout12.xml" Id="R4640053ff2314ab7" /><Relationship Type="http://schemas.openxmlformats.org/officeDocument/2006/relationships/chart" Target="/ppt/slides/charts/chart6d.xml" Id="rId3" /><Relationship Type="http://schemas.openxmlformats.org/officeDocument/2006/relationships/notesSlide" Target="/ppt/notesSlides/notesSlide6d.xml" Id="R53553264f7584a1d" /></Relationships>
</file>

<file path=ppt/slides/_rels/slide6e.xml.rels>&#65279;<?xml version="1.0" encoding="utf-8"?><Relationships xmlns="http://schemas.openxmlformats.org/package/2006/relationships"><Relationship Type="http://schemas.openxmlformats.org/officeDocument/2006/relationships/slideLayout" Target="/ppt/slideLayouts/slideLayout12.xml" Id="Rca21882c87974c19" /><Relationship Type="http://schemas.openxmlformats.org/officeDocument/2006/relationships/chart" Target="/ppt/slides/charts/chart6e.xml" Id="rId3" /><Relationship Type="http://schemas.openxmlformats.org/officeDocument/2006/relationships/notesSlide" Target="/ppt/notesSlides/notesSlide6e.xml" Id="R94a079cdff0148c4" /></Relationships>
</file>

<file path=ppt/slides/_rels/slide6f.xml.rels>&#65279;<?xml version="1.0" encoding="utf-8"?><Relationships xmlns="http://schemas.openxmlformats.org/package/2006/relationships"><Relationship Type="http://schemas.openxmlformats.org/officeDocument/2006/relationships/slideLayout" Target="/ppt/slideLayouts/slideLayout12.xml" Id="R8c2beba0471f4a33" /><Relationship Type="http://schemas.openxmlformats.org/officeDocument/2006/relationships/chart" Target="/ppt/slides/charts/chart6f.xml" Id="rId3" /><Relationship Type="http://schemas.openxmlformats.org/officeDocument/2006/relationships/notesSlide" Target="/ppt/notesSlides/notesSlide6f.xml" Id="R5d77f3709dcc43e1"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2ff8895b4a2a4e86" /><Relationship Type="http://schemas.openxmlformats.org/officeDocument/2006/relationships/chart" Target="/ppt/slides/charts/chart7.xml" Id="rId3" /><Relationship Type="http://schemas.openxmlformats.org/officeDocument/2006/relationships/notesSlide" Target="/ppt/notesSlides/notesSlide7.xml" Id="R899cb7eaf6fb4565" /></Relationships>
</file>

<file path=ppt/slides/_rels/slide70.xml.rels>&#65279;<?xml version="1.0" encoding="utf-8"?><Relationships xmlns="http://schemas.openxmlformats.org/package/2006/relationships"><Relationship Type="http://schemas.openxmlformats.org/officeDocument/2006/relationships/slideLayout" Target="/ppt/slideLayouts/slideLayout12.xml" Id="Rd580c03c53a046ef" /><Relationship Type="http://schemas.openxmlformats.org/officeDocument/2006/relationships/chart" Target="/ppt/slides/charts/chart70.xml" Id="rId3" /><Relationship Type="http://schemas.openxmlformats.org/officeDocument/2006/relationships/notesSlide" Target="/ppt/notesSlides/notesSlide70.xml" Id="R6ab03e2a5de44672" /></Relationships>
</file>

<file path=ppt/slides/_rels/slide71.xml.rels>&#65279;<?xml version="1.0" encoding="utf-8"?><Relationships xmlns="http://schemas.openxmlformats.org/package/2006/relationships"><Relationship Type="http://schemas.openxmlformats.org/officeDocument/2006/relationships/slideLayout" Target="/ppt/slideLayouts/slideLayout12.xml" Id="R1678b400e5044597" /><Relationship Type="http://schemas.openxmlformats.org/officeDocument/2006/relationships/chart" Target="/ppt/slides/charts/chart71.xml" Id="rId3" /><Relationship Type="http://schemas.openxmlformats.org/officeDocument/2006/relationships/notesSlide" Target="/ppt/notesSlides/notesSlide71.xml" Id="R0596c2b5d31440fa" /></Relationships>
</file>

<file path=ppt/slides/_rels/slide72.xml.rels>&#65279;<?xml version="1.0" encoding="utf-8"?><Relationships xmlns="http://schemas.openxmlformats.org/package/2006/relationships"><Relationship Type="http://schemas.openxmlformats.org/officeDocument/2006/relationships/slideLayout" Target="/ppt/slideLayouts/slideLayout12.xml" Id="R9cdef03c67964020" /><Relationship Type="http://schemas.openxmlformats.org/officeDocument/2006/relationships/chart" Target="/ppt/slides/charts/chart72.xml" Id="rId3" /><Relationship Type="http://schemas.openxmlformats.org/officeDocument/2006/relationships/notesSlide" Target="/ppt/notesSlides/notesSlide72.xml" Id="R98f579aabd364a7c" /></Relationships>
</file>

<file path=ppt/slides/_rels/slide73.xml.rels>&#65279;<?xml version="1.0" encoding="utf-8"?><Relationships xmlns="http://schemas.openxmlformats.org/package/2006/relationships"><Relationship Type="http://schemas.openxmlformats.org/officeDocument/2006/relationships/slideLayout" Target="/ppt/slideLayouts/slideLayout12.xml" Id="Rd94d010946734657" /><Relationship Type="http://schemas.openxmlformats.org/officeDocument/2006/relationships/chart" Target="/ppt/slides/charts/chart73.xml" Id="rId3" /><Relationship Type="http://schemas.openxmlformats.org/officeDocument/2006/relationships/notesSlide" Target="/ppt/notesSlides/notesSlide73.xml" Id="Rea2ea7dda6324942" /></Relationships>
</file>

<file path=ppt/slides/_rels/slide74.xml.rels>&#65279;<?xml version="1.0" encoding="utf-8"?><Relationships xmlns="http://schemas.openxmlformats.org/package/2006/relationships"><Relationship Type="http://schemas.openxmlformats.org/officeDocument/2006/relationships/slideLayout" Target="/ppt/slideLayouts/slideLayout12.xml" Id="Rdb6498cf4ced4d6a" /><Relationship Type="http://schemas.openxmlformats.org/officeDocument/2006/relationships/chart" Target="/ppt/slides/charts/chart74.xml" Id="rId3" /><Relationship Type="http://schemas.openxmlformats.org/officeDocument/2006/relationships/notesSlide" Target="/ppt/notesSlides/notesSlide74.xml" Id="Rd312f8a25de04bf5" /></Relationships>
</file>

<file path=ppt/slides/_rels/slide75.xml.rels>&#65279;<?xml version="1.0" encoding="utf-8"?><Relationships xmlns="http://schemas.openxmlformats.org/package/2006/relationships"><Relationship Type="http://schemas.openxmlformats.org/officeDocument/2006/relationships/slideLayout" Target="/ppt/slideLayouts/slideLayout12.xml" Id="R1da00033c6004696" /><Relationship Type="http://schemas.openxmlformats.org/officeDocument/2006/relationships/chart" Target="/ppt/slides/charts/chart75.xml" Id="rId3" /><Relationship Type="http://schemas.openxmlformats.org/officeDocument/2006/relationships/notesSlide" Target="/ppt/notesSlides/notesSlide75.xml" Id="R1bbd755bcb184bdc" /></Relationships>
</file>

<file path=ppt/slides/_rels/slide76.xml.rels>&#65279;<?xml version="1.0" encoding="utf-8"?><Relationships xmlns="http://schemas.openxmlformats.org/package/2006/relationships"><Relationship Type="http://schemas.openxmlformats.org/officeDocument/2006/relationships/slideLayout" Target="/ppt/slideLayouts/slideLayout12.xml" Id="Rcc61244840d34ae0" /><Relationship Type="http://schemas.openxmlformats.org/officeDocument/2006/relationships/chart" Target="/ppt/slides/charts/chart76.xml" Id="rId3" /><Relationship Type="http://schemas.openxmlformats.org/officeDocument/2006/relationships/notesSlide" Target="/ppt/notesSlides/notesSlide76.xml" Id="R0c4a3d90ffc14058" /></Relationships>
</file>

<file path=ppt/slides/_rels/slide77.xml.rels>&#65279;<?xml version="1.0" encoding="utf-8"?><Relationships xmlns="http://schemas.openxmlformats.org/package/2006/relationships"><Relationship Type="http://schemas.openxmlformats.org/officeDocument/2006/relationships/slideLayout" Target="/ppt/slideLayouts/slideLayout12.xml" Id="R3635f0c7a06e4004" /><Relationship Type="http://schemas.openxmlformats.org/officeDocument/2006/relationships/chart" Target="/ppt/slides/charts/chart77.xml" Id="rId3" /><Relationship Type="http://schemas.openxmlformats.org/officeDocument/2006/relationships/notesSlide" Target="/ppt/notesSlides/notesSlide77.xml" Id="R61556a70d3ef4da4" /></Relationships>
</file>

<file path=ppt/slides/_rels/slide78.xml.rels>&#65279;<?xml version="1.0" encoding="utf-8"?><Relationships xmlns="http://schemas.openxmlformats.org/package/2006/relationships"><Relationship Type="http://schemas.openxmlformats.org/officeDocument/2006/relationships/slideLayout" Target="/ppt/slideLayouts/slideLayout12.xml" Id="R3218434efe7247e0" /><Relationship Type="http://schemas.openxmlformats.org/officeDocument/2006/relationships/chart" Target="/ppt/slides/charts/chart78.xml" Id="rId3" /><Relationship Type="http://schemas.openxmlformats.org/officeDocument/2006/relationships/notesSlide" Target="/ppt/notesSlides/notesSlide78.xml" Id="Ra1ddc87929554725" /></Relationships>
</file>

<file path=ppt/slides/_rels/slide79.xml.rels>&#65279;<?xml version="1.0" encoding="utf-8"?><Relationships xmlns="http://schemas.openxmlformats.org/package/2006/relationships"><Relationship Type="http://schemas.openxmlformats.org/officeDocument/2006/relationships/slideLayout" Target="/ppt/slideLayouts/slideLayout12.xml" Id="Ra2c02f8bc3d54cc0" /><Relationship Type="http://schemas.openxmlformats.org/officeDocument/2006/relationships/chart" Target="/ppt/slides/charts/chart79.xml" Id="rId3" /><Relationship Type="http://schemas.openxmlformats.org/officeDocument/2006/relationships/notesSlide" Target="/ppt/notesSlides/notesSlide79.xml" Id="R3d54802613764069" /></Relationships>
</file>

<file path=ppt/slides/_rels/slide7a.xml.rels>&#65279;<?xml version="1.0" encoding="utf-8"?><Relationships xmlns="http://schemas.openxmlformats.org/package/2006/relationships"><Relationship Type="http://schemas.openxmlformats.org/officeDocument/2006/relationships/slideLayout" Target="/ppt/slideLayouts/slideLayout12.xml" Id="Ra55d7c7743e440ff" /><Relationship Type="http://schemas.openxmlformats.org/officeDocument/2006/relationships/chart" Target="/ppt/slides/charts/chart7a.xml" Id="rId3" /><Relationship Type="http://schemas.openxmlformats.org/officeDocument/2006/relationships/notesSlide" Target="/ppt/notesSlides/notesSlide7a.xml" Id="R7992610fdc364651" /></Relationships>
</file>

<file path=ppt/slides/_rels/slide7b.xml.rels>&#65279;<?xml version="1.0" encoding="utf-8"?><Relationships xmlns="http://schemas.openxmlformats.org/package/2006/relationships"><Relationship Type="http://schemas.openxmlformats.org/officeDocument/2006/relationships/slideLayout" Target="/ppt/slideLayouts/slideLayout12.xml" Id="R104b7a55ebd74e5f" /><Relationship Type="http://schemas.openxmlformats.org/officeDocument/2006/relationships/chart" Target="/ppt/slides/charts/chart7b.xml" Id="rId3" /><Relationship Type="http://schemas.openxmlformats.org/officeDocument/2006/relationships/notesSlide" Target="/ppt/notesSlides/notesSlide7b.xml" Id="R99d18997fa184212" /></Relationships>
</file>

<file path=ppt/slides/_rels/slide7c.xml.rels>&#65279;<?xml version="1.0" encoding="utf-8"?><Relationships xmlns="http://schemas.openxmlformats.org/package/2006/relationships"><Relationship Type="http://schemas.openxmlformats.org/officeDocument/2006/relationships/slideLayout" Target="/ppt/slideLayouts/slideLayout12.xml" Id="Rc0bb5a0758bf4eca" /><Relationship Type="http://schemas.openxmlformats.org/officeDocument/2006/relationships/chart" Target="/ppt/slides/charts/chart7c.xml" Id="rId3" /><Relationship Type="http://schemas.openxmlformats.org/officeDocument/2006/relationships/notesSlide" Target="/ppt/notesSlides/notesSlide7c.xml" Id="Re5256d7f60864e9e" /></Relationships>
</file>

<file path=ppt/slides/_rels/slide7d.xml.rels>&#65279;<?xml version="1.0" encoding="utf-8"?><Relationships xmlns="http://schemas.openxmlformats.org/package/2006/relationships"><Relationship Type="http://schemas.openxmlformats.org/officeDocument/2006/relationships/slideLayout" Target="/ppt/slideLayouts/slideLayout12.xml" Id="Re17e2439a7494150" /><Relationship Type="http://schemas.openxmlformats.org/officeDocument/2006/relationships/chart" Target="/ppt/slides/charts/chart7d.xml" Id="rId3" /><Relationship Type="http://schemas.openxmlformats.org/officeDocument/2006/relationships/notesSlide" Target="/ppt/notesSlides/notesSlide7d.xml" Id="R90843e255c4e442b" /></Relationships>
</file>

<file path=ppt/slides/_rels/slide7e.xml.rels>&#65279;<?xml version="1.0" encoding="utf-8"?><Relationships xmlns="http://schemas.openxmlformats.org/package/2006/relationships"><Relationship Type="http://schemas.openxmlformats.org/officeDocument/2006/relationships/slideLayout" Target="/ppt/slideLayouts/slideLayout12.xml" Id="Rfae94bb9277c4bea" /><Relationship Type="http://schemas.openxmlformats.org/officeDocument/2006/relationships/chart" Target="/ppt/slides/charts/chart7e.xml" Id="rId3" /><Relationship Type="http://schemas.openxmlformats.org/officeDocument/2006/relationships/notesSlide" Target="/ppt/notesSlides/notesSlide7e.xml" Id="Re481b2d2e4694823" /></Relationships>
</file>

<file path=ppt/slides/_rels/slide7f.xml.rels>&#65279;<?xml version="1.0" encoding="utf-8"?><Relationships xmlns="http://schemas.openxmlformats.org/package/2006/relationships"><Relationship Type="http://schemas.openxmlformats.org/officeDocument/2006/relationships/slideLayout" Target="/ppt/slideLayouts/slideLayout12.xml" Id="Rc9eb43596db5474b" /><Relationship Type="http://schemas.openxmlformats.org/officeDocument/2006/relationships/chart" Target="/ppt/slides/charts/chart7f.xml" Id="rId3" /><Relationship Type="http://schemas.openxmlformats.org/officeDocument/2006/relationships/notesSlide" Target="/ppt/notesSlides/notesSlide7f.xml" Id="R5ebcc4d4683547e3"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e8029ae8929d473d" /><Relationship Type="http://schemas.openxmlformats.org/officeDocument/2006/relationships/chart" Target="/ppt/slides/charts/chart8.xml" Id="rId3" /><Relationship Type="http://schemas.openxmlformats.org/officeDocument/2006/relationships/notesSlide" Target="/ppt/notesSlides/notesSlide8.xml" Id="R1845a6c057cb446d" /></Relationships>
</file>

<file path=ppt/slides/_rels/slide80.xml.rels>&#65279;<?xml version="1.0" encoding="utf-8"?><Relationships xmlns="http://schemas.openxmlformats.org/package/2006/relationships"><Relationship Type="http://schemas.openxmlformats.org/officeDocument/2006/relationships/slideLayout" Target="/ppt/slideLayouts/slideLayout12.xml" Id="R5a9a52c362334cbc" /><Relationship Type="http://schemas.openxmlformats.org/officeDocument/2006/relationships/chart" Target="/ppt/slides/charts/chart80.xml" Id="rId3" /><Relationship Type="http://schemas.openxmlformats.org/officeDocument/2006/relationships/notesSlide" Target="/ppt/notesSlides/notesSlide80.xml" Id="Rc322abc710ff4e3b" /></Relationships>
</file>

<file path=ppt/slides/_rels/slide81.xml.rels>&#65279;<?xml version="1.0" encoding="utf-8"?><Relationships xmlns="http://schemas.openxmlformats.org/package/2006/relationships"><Relationship Type="http://schemas.openxmlformats.org/officeDocument/2006/relationships/slideLayout" Target="/ppt/slideLayouts/slideLayout12.xml" Id="Ra9260659d5ca4f38" /><Relationship Type="http://schemas.openxmlformats.org/officeDocument/2006/relationships/chart" Target="/ppt/slides/charts/chart81.xml" Id="rId3" /><Relationship Type="http://schemas.openxmlformats.org/officeDocument/2006/relationships/notesSlide" Target="/ppt/notesSlides/notesSlide81.xml" Id="Rc21e4ecc60fd49ef" /></Relationships>
</file>

<file path=ppt/slides/_rels/slide82.xml.rels>&#65279;<?xml version="1.0" encoding="utf-8"?><Relationships xmlns="http://schemas.openxmlformats.org/package/2006/relationships"><Relationship Type="http://schemas.openxmlformats.org/officeDocument/2006/relationships/slideLayout" Target="/ppt/slideLayouts/slideLayout12.xml" Id="Ree55a23aeac74ec5" /><Relationship Type="http://schemas.openxmlformats.org/officeDocument/2006/relationships/chart" Target="/ppt/slides/charts/chart82.xml" Id="rId3" /><Relationship Type="http://schemas.openxmlformats.org/officeDocument/2006/relationships/notesSlide" Target="/ppt/notesSlides/notesSlide82.xml" Id="R6e89dcc17df3435d" /></Relationships>
</file>

<file path=ppt/slides/_rels/slide83.xml.rels>&#65279;<?xml version="1.0" encoding="utf-8"?><Relationships xmlns="http://schemas.openxmlformats.org/package/2006/relationships"><Relationship Type="http://schemas.openxmlformats.org/officeDocument/2006/relationships/slideLayout" Target="/ppt/slideLayouts/slideLayout12.xml" Id="R5c78a02d93c94b2c" /><Relationship Type="http://schemas.openxmlformats.org/officeDocument/2006/relationships/chart" Target="/ppt/slides/charts/chart83.xml" Id="rId3" /><Relationship Type="http://schemas.openxmlformats.org/officeDocument/2006/relationships/notesSlide" Target="/ppt/notesSlides/notesSlide83.xml" Id="R09d8d830cccd4ad1" /></Relationships>
</file>

<file path=ppt/slides/_rels/slide84.xml.rels>&#65279;<?xml version="1.0" encoding="utf-8"?><Relationships xmlns="http://schemas.openxmlformats.org/package/2006/relationships"><Relationship Type="http://schemas.openxmlformats.org/officeDocument/2006/relationships/slideLayout" Target="/ppt/slideLayouts/slideLayout12.xml" Id="Rce7e8bb2665c41fb" /><Relationship Type="http://schemas.openxmlformats.org/officeDocument/2006/relationships/chart" Target="/ppt/slides/charts/chart84.xml" Id="rId3" /><Relationship Type="http://schemas.openxmlformats.org/officeDocument/2006/relationships/notesSlide" Target="/ppt/notesSlides/notesSlide84.xml" Id="R90498b6b444646a5" /></Relationships>
</file>

<file path=ppt/slides/_rels/slide85.xml.rels>&#65279;<?xml version="1.0" encoding="utf-8"?><Relationships xmlns="http://schemas.openxmlformats.org/package/2006/relationships"><Relationship Type="http://schemas.openxmlformats.org/officeDocument/2006/relationships/slideLayout" Target="/ppt/slideLayouts/slideLayout12.xml" Id="R3103b96dd00a4e9d" /><Relationship Type="http://schemas.openxmlformats.org/officeDocument/2006/relationships/chart" Target="/ppt/slides/charts/chart85.xml" Id="rId3" /><Relationship Type="http://schemas.openxmlformats.org/officeDocument/2006/relationships/notesSlide" Target="/ppt/notesSlides/notesSlide85.xml" Id="R33f84920a8cc4832" /></Relationships>
</file>

<file path=ppt/slides/_rels/slide86.xml.rels>&#65279;<?xml version="1.0" encoding="utf-8"?><Relationships xmlns="http://schemas.openxmlformats.org/package/2006/relationships"><Relationship Type="http://schemas.openxmlformats.org/officeDocument/2006/relationships/slideLayout" Target="/ppt/slideLayouts/slideLayout12.xml" Id="R3df337c1c5744435" /><Relationship Type="http://schemas.openxmlformats.org/officeDocument/2006/relationships/chart" Target="/ppt/slides/charts/chart86.xml" Id="rId3" /><Relationship Type="http://schemas.openxmlformats.org/officeDocument/2006/relationships/notesSlide" Target="/ppt/notesSlides/notesSlide86.xml" Id="R2f0bcb1a1f0b4443" /></Relationships>
</file>

<file path=ppt/slides/_rels/slide87.xml.rels>&#65279;<?xml version="1.0" encoding="utf-8"?><Relationships xmlns="http://schemas.openxmlformats.org/package/2006/relationships"><Relationship Type="http://schemas.openxmlformats.org/officeDocument/2006/relationships/slideLayout" Target="/ppt/slideLayouts/slideLayout12.xml" Id="R316328b677844dca" /><Relationship Type="http://schemas.openxmlformats.org/officeDocument/2006/relationships/chart" Target="/ppt/slides/charts/chart87.xml" Id="rId3" /><Relationship Type="http://schemas.openxmlformats.org/officeDocument/2006/relationships/notesSlide" Target="/ppt/notesSlides/notesSlide87.xml" Id="R4755f6027cf7451f" /></Relationships>
</file>

<file path=ppt/slides/_rels/slide88.xml.rels>&#65279;<?xml version="1.0" encoding="utf-8"?><Relationships xmlns="http://schemas.openxmlformats.org/package/2006/relationships"><Relationship Type="http://schemas.openxmlformats.org/officeDocument/2006/relationships/slideLayout" Target="/ppt/slideLayouts/slideLayout12.xml" Id="Rc6880fb1196a418d" /><Relationship Type="http://schemas.openxmlformats.org/officeDocument/2006/relationships/chart" Target="/ppt/slides/charts/chart88.xml" Id="rId3" /><Relationship Type="http://schemas.openxmlformats.org/officeDocument/2006/relationships/notesSlide" Target="/ppt/notesSlides/notesSlide88.xml" Id="R577f495dfb5744cd" /></Relationships>
</file>

<file path=ppt/slides/_rels/slide89.xml.rels>&#65279;<?xml version="1.0" encoding="utf-8"?><Relationships xmlns="http://schemas.openxmlformats.org/package/2006/relationships"><Relationship Type="http://schemas.openxmlformats.org/officeDocument/2006/relationships/slideLayout" Target="/ppt/slideLayouts/slideLayout12.xml" Id="R80e1c3f173374feb" /><Relationship Type="http://schemas.openxmlformats.org/officeDocument/2006/relationships/chart" Target="/ppt/slides/charts/chart89.xml" Id="rId3" /><Relationship Type="http://schemas.openxmlformats.org/officeDocument/2006/relationships/notesSlide" Target="/ppt/notesSlides/notesSlide89.xml" Id="Rf8e442d66ba541a0" /></Relationships>
</file>

<file path=ppt/slides/_rels/slide8a.xml.rels>&#65279;<?xml version="1.0" encoding="utf-8"?><Relationships xmlns="http://schemas.openxmlformats.org/package/2006/relationships"><Relationship Type="http://schemas.openxmlformats.org/officeDocument/2006/relationships/slideLayout" Target="/ppt/slideLayouts/slideLayout12.xml" Id="R62119f6cec004a1c" /><Relationship Type="http://schemas.openxmlformats.org/officeDocument/2006/relationships/chart" Target="/ppt/slides/charts/chart8a.xml" Id="rId3" /><Relationship Type="http://schemas.openxmlformats.org/officeDocument/2006/relationships/notesSlide" Target="/ppt/notesSlides/notesSlide8a.xml" Id="R1455ef496c414174" /></Relationships>
</file>

<file path=ppt/slides/_rels/slide8b.xml.rels>&#65279;<?xml version="1.0" encoding="utf-8"?><Relationships xmlns="http://schemas.openxmlformats.org/package/2006/relationships"><Relationship Type="http://schemas.openxmlformats.org/officeDocument/2006/relationships/slideLayout" Target="/ppt/slideLayouts/slideLayout12.xml" Id="Rb1eb04bdc7674780" /><Relationship Type="http://schemas.openxmlformats.org/officeDocument/2006/relationships/chart" Target="/ppt/slides/charts/chart8b.xml" Id="rId3" /><Relationship Type="http://schemas.openxmlformats.org/officeDocument/2006/relationships/notesSlide" Target="/ppt/notesSlides/notesSlide8b.xml" Id="R35de29c80bb34718" /></Relationships>
</file>

<file path=ppt/slides/_rels/slide8c.xml.rels>&#65279;<?xml version="1.0" encoding="utf-8"?><Relationships xmlns="http://schemas.openxmlformats.org/package/2006/relationships"><Relationship Type="http://schemas.openxmlformats.org/officeDocument/2006/relationships/slideLayout" Target="/ppt/slideLayouts/slideLayout12.xml" Id="R40046a383c1e4045" /><Relationship Type="http://schemas.openxmlformats.org/officeDocument/2006/relationships/chart" Target="/ppt/slides/charts/chart8c.xml" Id="rId3" /><Relationship Type="http://schemas.openxmlformats.org/officeDocument/2006/relationships/notesSlide" Target="/ppt/notesSlides/notesSlide8c.xml" Id="Ra9e457afc9184577" /></Relationships>
</file>

<file path=ppt/slides/_rels/slide8d.xml.rels>&#65279;<?xml version="1.0" encoding="utf-8"?><Relationships xmlns="http://schemas.openxmlformats.org/package/2006/relationships"><Relationship Type="http://schemas.openxmlformats.org/officeDocument/2006/relationships/slideLayout" Target="/ppt/slideLayouts/slideLayout12.xml" Id="R7b5ac4eab7b94fdc" /><Relationship Type="http://schemas.openxmlformats.org/officeDocument/2006/relationships/chart" Target="/ppt/slides/charts/chart8d.xml" Id="rId3" /><Relationship Type="http://schemas.openxmlformats.org/officeDocument/2006/relationships/notesSlide" Target="/ppt/notesSlides/notesSlide8d.xml" Id="R0dc63c4105fb494a" /></Relationships>
</file>

<file path=ppt/slides/_rels/slide8e.xml.rels>&#65279;<?xml version="1.0" encoding="utf-8"?><Relationships xmlns="http://schemas.openxmlformats.org/package/2006/relationships"><Relationship Type="http://schemas.openxmlformats.org/officeDocument/2006/relationships/slideLayout" Target="/ppt/slideLayouts/slideLayout12.xml" Id="R4f76c47cd2444241" /><Relationship Type="http://schemas.openxmlformats.org/officeDocument/2006/relationships/chart" Target="/ppt/slides/charts/chart8e.xml" Id="rId3" /><Relationship Type="http://schemas.openxmlformats.org/officeDocument/2006/relationships/notesSlide" Target="/ppt/notesSlides/notesSlide8e.xml" Id="Rc0c4853503e24abc" /></Relationships>
</file>

<file path=ppt/slides/_rels/slide8f.xml.rels>&#65279;<?xml version="1.0" encoding="utf-8"?><Relationships xmlns="http://schemas.openxmlformats.org/package/2006/relationships"><Relationship Type="http://schemas.openxmlformats.org/officeDocument/2006/relationships/slideLayout" Target="/ppt/slideLayouts/slideLayout12.xml" Id="R56c171b33555451d" /><Relationship Type="http://schemas.openxmlformats.org/officeDocument/2006/relationships/chart" Target="/ppt/slides/charts/chart8f.xml" Id="rId3" /><Relationship Type="http://schemas.openxmlformats.org/officeDocument/2006/relationships/notesSlide" Target="/ppt/notesSlides/notesSlide8f.xml" Id="R3e6cbaf9da5f4bda"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69b11ceae40047c1" /><Relationship Type="http://schemas.openxmlformats.org/officeDocument/2006/relationships/chart" Target="/ppt/slides/charts/chart9.xml" Id="rId3" /><Relationship Type="http://schemas.openxmlformats.org/officeDocument/2006/relationships/notesSlide" Target="/ppt/notesSlides/notesSlide9.xml" Id="Rc13ea7519f3c455b" /></Relationships>
</file>

<file path=ppt/slides/_rels/slide90.xml.rels>&#65279;<?xml version="1.0" encoding="utf-8"?><Relationships xmlns="http://schemas.openxmlformats.org/package/2006/relationships"><Relationship Type="http://schemas.openxmlformats.org/officeDocument/2006/relationships/slideLayout" Target="/ppt/slideLayouts/slideLayout12.xml" Id="R2438b2b710f042ca" /><Relationship Type="http://schemas.openxmlformats.org/officeDocument/2006/relationships/chart" Target="/ppt/slides/charts/chart90.xml" Id="rId3" /><Relationship Type="http://schemas.openxmlformats.org/officeDocument/2006/relationships/notesSlide" Target="/ppt/notesSlides/notesSlide90.xml" Id="R33415f4087d445d1" /></Relationships>
</file>

<file path=ppt/slides/_rels/slide91.xml.rels>&#65279;<?xml version="1.0" encoding="utf-8"?><Relationships xmlns="http://schemas.openxmlformats.org/package/2006/relationships"><Relationship Type="http://schemas.openxmlformats.org/officeDocument/2006/relationships/slideLayout" Target="/ppt/slideLayouts/slideLayout12.xml" Id="R8dd6427173d84866" /><Relationship Type="http://schemas.openxmlformats.org/officeDocument/2006/relationships/chart" Target="/ppt/slides/charts/chart91.xml" Id="rId3" /><Relationship Type="http://schemas.openxmlformats.org/officeDocument/2006/relationships/notesSlide" Target="/ppt/notesSlides/notesSlide91.xml" Id="R33d1766369e4467a" /></Relationships>
</file>

<file path=ppt/slides/_rels/slide92.xml.rels>&#65279;<?xml version="1.0" encoding="utf-8"?><Relationships xmlns="http://schemas.openxmlformats.org/package/2006/relationships"><Relationship Type="http://schemas.openxmlformats.org/officeDocument/2006/relationships/slideLayout" Target="/ppt/slideLayouts/slideLayout12.xml" Id="R50504f7a48fb4539" /><Relationship Type="http://schemas.openxmlformats.org/officeDocument/2006/relationships/chart" Target="/ppt/slides/charts/chart92.xml" Id="rId3" /><Relationship Type="http://schemas.openxmlformats.org/officeDocument/2006/relationships/notesSlide" Target="/ppt/notesSlides/notesSlide92.xml" Id="R94848946e2e04d00" /></Relationships>
</file>

<file path=ppt/slides/_rels/slide93.xml.rels>&#65279;<?xml version="1.0" encoding="utf-8"?><Relationships xmlns="http://schemas.openxmlformats.org/package/2006/relationships"><Relationship Type="http://schemas.openxmlformats.org/officeDocument/2006/relationships/slideLayout" Target="/ppt/slideLayouts/slideLayout12.xml" Id="Re7376238875f4d1a" /><Relationship Type="http://schemas.openxmlformats.org/officeDocument/2006/relationships/chart" Target="/ppt/slides/charts/chart93.xml" Id="rId3" /><Relationship Type="http://schemas.openxmlformats.org/officeDocument/2006/relationships/notesSlide" Target="/ppt/notesSlides/notesSlide93.xml" Id="Re6155700cbc24a4c" /></Relationships>
</file>

<file path=ppt/slides/_rels/slide94.xml.rels>&#65279;<?xml version="1.0" encoding="utf-8"?><Relationships xmlns="http://schemas.openxmlformats.org/package/2006/relationships"><Relationship Type="http://schemas.openxmlformats.org/officeDocument/2006/relationships/slideLayout" Target="/ppt/slideLayouts/slideLayout12.xml" Id="R03e0a9d491ef49df" /><Relationship Type="http://schemas.openxmlformats.org/officeDocument/2006/relationships/chart" Target="/ppt/slides/charts/chart94.xml" Id="rId3" /><Relationship Type="http://schemas.openxmlformats.org/officeDocument/2006/relationships/notesSlide" Target="/ppt/notesSlides/notesSlide94.xml" Id="R801b973b8a7b4115" /></Relationships>
</file>

<file path=ppt/slides/_rels/slide95.xml.rels>&#65279;<?xml version="1.0" encoding="utf-8"?><Relationships xmlns="http://schemas.openxmlformats.org/package/2006/relationships"><Relationship Type="http://schemas.openxmlformats.org/officeDocument/2006/relationships/slideLayout" Target="/ppt/slideLayouts/slideLayout12.xml" Id="Rf7734029f5c44a0c" /><Relationship Type="http://schemas.openxmlformats.org/officeDocument/2006/relationships/chart" Target="/ppt/slides/charts/chart95.xml" Id="rId3" /><Relationship Type="http://schemas.openxmlformats.org/officeDocument/2006/relationships/notesSlide" Target="/ppt/notesSlides/notesSlide95.xml" Id="R7e81f21b385042d5" /></Relationships>
</file>

<file path=ppt/slides/_rels/slide96.xml.rels>&#65279;<?xml version="1.0" encoding="utf-8"?><Relationships xmlns="http://schemas.openxmlformats.org/package/2006/relationships"><Relationship Type="http://schemas.openxmlformats.org/officeDocument/2006/relationships/slideLayout" Target="/ppt/slideLayouts/slideLayout12.xml" Id="Rf462c07ca0b84e15" /><Relationship Type="http://schemas.openxmlformats.org/officeDocument/2006/relationships/chart" Target="/ppt/slides/charts/chart96.xml" Id="rId3" /><Relationship Type="http://schemas.openxmlformats.org/officeDocument/2006/relationships/notesSlide" Target="/ppt/notesSlides/notesSlide96.xml" Id="R11beb4ef65664aa3" /></Relationships>
</file>

<file path=ppt/slides/_rels/slide97.xml.rels>&#65279;<?xml version="1.0" encoding="utf-8"?><Relationships xmlns="http://schemas.openxmlformats.org/package/2006/relationships"><Relationship Type="http://schemas.openxmlformats.org/officeDocument/2006/relationships/slideLayout" Target="/ppt/slideLayouts/slideLayout12.xml" Id="R2de03faf2e204650" /><Relationship Type="http://schemas.openxmlformats.org/officeDocument/2006/relationships/chart" Target="/ppt/slides/charts/chart97.xml" Id="rId3" /><Relationship Type="http://schemas.openxmlformats.org/officeDocument/2006/relationships/notesSlide" Target="/ppt/notesSlides/notesSlide97.xml" Id="Rfb007c8b53094703" /></Relationships>
</file>

<file path=ppt/slides/_rels/slide98.xml.rels>&#65279;<?xml version="1.0" encoding="utf-8"?><Relationships xmlns="http://schemas.openxmlformats.org/package/2006/relationships"><Relationship Type="http://schemas.openxmlformats.org/officeDocument/2006/relationships/slideLayout" Target="/ppt/slideLayouts/slideLayout12.xml" Id="R3fe8a98e95bd4daf" /><Relationship Type="http://schemas.openxmlformats.org/officeDocument/2006/relationships/chart" Target="/ppt/slides/charts/chart98.xml" Id="rId3" /><Relationship Type="http://schemas.openxmlformats.org/officeDocument/2006/relationships/notesSlide" Target="/ppt/notesSlides/notesSlide98.xml" Id="R8bbc4556f7bd45b2" /></Relationships>
</file>

<file path=ppt/slides/_rels/slide99.xml.rels>&#65279;<?xml version="1.0" encoding="utf-8"?><Relationships xmlns="http://schemas.openxmlformats.org/package/2006/relationships"><Relationship Type="http://schemas.openxmlformats.org/officeDocument/2006/relationships/slideLayout" Target="/ppt/slideLayouts/slideLayout12.xml" Id="R8baca58df3504abc" /><Relationship Type="http://schemas.openxmlformats.org/officeDocument/2006/relationships/chart" Target="/ppt/slides/charts/chart99.xml" Id="rId3" /><Relationship Type="http://schemas.openxmlformats.org/officeDocument/2006/relationships/notesSlide" Target="/ppt/notesSlides/notesSlide99.xml" Id="Rb18c8e71251b4b05" /></Relationships>
</file>

<file path=ppt/slides/_rels/slide9a.xml.rels>&#65279;<?xml version="1.0" encoding="utf-8"?><Relationships xmlns="http://schemas.openxmlformats.org/package/2006/relationships"><Relationship Type="http://schemas.openxmlformats.org/officeDocument/2006/relationships/slideLayout" Target="/ppt/slideLayouts/slideLayout12.xml" Id="Rd85dc0e8b49444d8" /><Relationship Type="http://schemas.openxmlformats.org/officeDocument/2006/relationships/chart" Target="/ppt/slides/charts/chart9a.xml" Id="rId3" /><Relationship Type="http://schemas.openxmlformats.org/officeDocument/2006/relationships/notesSlide" Target="/ppt/notesSlides/notesSlide9a.xml" Id="R5958597a6eb84731" /></Relationships>
</file>

<file path=ppt/slides/_rels/slide9b.xml.rels>&#65279;<?xml version="1.0" encoding="utf-8"?><Relationships xmlns="http://schemas.openxmlformats.org/package/2006/relationships"><Relationship Type="http://schemas.openxmlformats.org/officeDocument/2006/relationships/slideLayout" Target="/ppt/slideLayouts/slideLayout12.xml" Id="R4389203584a84e40" /><Relationship Type="http://schemas.openxmlformats.org/officeDocument/2006/relationships/chart" Target="/ppt/slides/charts/chart9b.xml" Id="rId3" /><Relationship Type="http://schemas.openxmlformats.org/officeDocument/2006/relationships/notesSlide" Target="/ppt/notesSlides/notesSlide9b.xml" Id="Rf3a3f3a8f4644abf" /></Relationships>
</file>

<file path=ppt/slides/_rels/slide9c.xml.rels>&#65279;<?xml version="1.0" encoding="utf-8"?><Relationships xmlns="http://schemas.openxmlformats.org/package/2006/relationships"><Relationship Type="http://schemas.openxmlformats.org/officeDocument/2006/relationships/slideLayout" Target="/ppt/slideLayouts/slideLayout12.xml" Id="R9e895b8aa691455d" /><Relationship Type="http://schemas.openxmlformats.org/officeDocument/2006/relationships/chart" Target="/ppt/slides/charts/chart9c.xml" Id="rId3" /><Relationship Type="http://schemas.openxmlformats.org/officeDocument/2006/relationships/notesSlide" Target="/ppt/notesSlides/notesSlide9c.xml" Id="Rf8f4d7a3da094ec0" /></Relationships>
</file>

<file path=ppt/slides/_rels/slide9d.xml.rels>&#65279;<?xml version="1.0" encoding="utf-8"?><Relationships xmlns="http://schemas.openxmlformats.org/package/2006/relationships"><Relationship Type="http://schemas.openxmlformats.org/officeDocument/2006/relationships/slideLayout" Target="/ppt/slideLayouts/slideLayout12.xml" Id="R30cfdef1156d4657" /><Relationship Type="http://schemas.openxmlformats.org/officeDocument/2006/relationships/chart" Target="/ppt/slides/charts/chart9d.xml" Id="rId3" /><Relationship Type="http://schemas.openxmlformats.org/officeDocument/2006/relationships/notesSlide" Target="/ppt/notesSlides/notesSlide9d.xml" Id="R08f9cb2319e943fd" /></Relationships>
</file>

<file path=ppt/slides/_rels/slide9e.xml.rels>&#65279;<?xml version="1.0" encoding="utf-8"?><Relationships xmlns="http://schemas.openxmlformats.org/package/2006/relationships"><Relationship Type="http://schemas.openxmlformats.org/officeDocument/2006/relationships/slideLayout" Target="/ppt/slideLayouts/slideLayout12.xml" Id="Rc1858bd6743c4de1" /><Relationship Type="http://schemas.openxmlformats.org/officeDocument/2006/relationships/chart" Target="/ppt/slides/charts/chart9e.xml" Id="rId3" /><Relationship Type="http://schemas.openxmlformats.org/officeDocument/2006/relationships/notesSlide" Target="/ppt/notesSlides/notesSlide9e.xml" Id="Rfd06fde53e654ce3" /></Relationships>
</file>

<file path=ppt/slides/_rels/slide9f.xml.rels>&#65279;<?xml version="1.0" encoding="utf-8"?><Relationships xmlns="http://schemas.openxmlformats.org/package/2006/relationships"><Relationship Type="http://schemas.openxmlformats.org/officeDocument/2006/relationships/slideLayout" Target="/ppt/slideLayouts/slideLayout12.xml" Id="R7a1cc440380d4c5c" /><Relationship Type="http://schemas.openxmlformats.org/officeDocument/2006/relationships/chart" Target="/ppt/slides/charts/chart9f.xml" Id="rId3" /><Relationship Type="http://schemas.openxmlformats.org/officeDocument/2006/relationships/notesSlide" Target="/ppt/notesSlides/notesSlide9f.xml" Id="Ra78e757e0a4a4ca8"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96ef1f27f84f4f05" /><Relationship Type="http://schemas.openxmlformats.org/officeDocument/2006/relationships/chart" Target="/ppt/slides/charts/charta.xml" Id="rId3" /><Relationship Type="http://schemas.openxmlformats.org/officeDocument/2006/relationships/notesSlide" Target="/ppt/notesSlides/notesSlidea.xml" Id="Rea522d62f0ef46fc" /></Relationships>
</file>

<file path=ppt/slides/_rels/slidea0.xml.rels>&#65279;<?xml version="1.0" encoding="utf-8"?><Relationships xmlns="http://schemas.openxmlformats.org/package/2006/relationships"><Relationship Type="http://schemas.openxmlformats.org/officeDocument/2006/relationships/slideLayout" Target="/ppt/slideLayouts/slideLayout12.xml" Id="R5d7100f2b5f04450" /><Relationship Type="http://schemas.openxmlformats.org/officeDocument/2006/relationships/chart" Target="/ppt/slides/charts/charta0.xml" Id="rId3" /><Relationship Type="http://schemas.openxmlformats.org/officeDocument/2006/relationships/notesSlide" Target="/ppt/notesSlides/notesSlidea0.xml" Id="Rec93acc026ad4820" /></Relationships>
</file>

<file path=ppt/slides/_rels/slidea1.xml.rels>&#65279;<?xml version="1.0" encoding="utf-8"?><Relationships xmlns="http://schemas.openxmlformats.org/package/2006/relationships"><Relationship Type="http://schemas.openxmlformats.org/officeDocument/2006/relationships/slideLayout" Target="/ppt/slideLayouts/slideLayout12.xml" Id="R104e4f6f6536497c" /><Relationship Type="http://schemas.openxmlformats.org/officeDocument/2006/relationships/chart" Target="/ppt/slides/charts/charta1.xml" Id="rId3" /><Relationship Type="http://schemas.openxmlformats.org/officeDocument/2006/relationships/notesSlide" Target="/ppt/notesSlides/notesSlidea1.xml" Id="R34857ba9dd854750" /></Relationships>
</file>

<file path=ppt/slides/_rels/slidea2.xml.rels>&#65279;<?xml version="1.0" encoding="utf-8"?><Relationships xmlns="http://schemas.openxmlformats.org/package/2006/relationships"><Relationship Type="http://schemas.openxmlformats.org/officeDocument/2006/relationships/slideLayout" Target="/ppt/slideLayouts/slideLayout12.xml" Id="R8ff2ff993c924665" /><Relationship Type="http://schemas.openxmlformats.org/officeDocument/2006/relationships/chart" Target="/ppt/slides/charts/charta2.xml" Id="rId3" /><Relationship Type="http://schemas.openxmlformats.org/officeDocument/2006/relationships/notesSlide" Target="/ppt/notesSlides/notesSlidea2.xml" Id="R21bcf2251d254b23" /></Relationships>
</file>

<file path=ppt/slides/_rels/slidea3.xml.rels>&#65279;<?xml version="1.0" encoding="utf-8"?><Relationships xmlns="http://schemas.openxmlformats.org/package/2006/relationships"><Relationship Type="http://schemas.openxmlformats.org/officeDocument/2006/relationships/slideLayout" Target="/ppt/slideLayouts/slideLayout12.xml" Id="Rb5377e183e6f4211" /><Relationship Type="http://schemas.openxmlformats.org/officeDocument/2006/relationships/chart" Target="/ppt/slides/charts/charta3.xml" Id="rId3" /><Relationship Type="http://schemas.openxmlformats.org/officeDocument/2006/relationships/notesSlide" Target="/ppt/notesSlides/notesSlidea3.xml" Id="Re902394613e24623" /></Relationships>
</file>

<file path=ppt/slides/_rels/slidea4.xml.rels>&#65279;<?xml version="1.0" encoding="utf-8"?><Relationships xmlns="http://schemas.openxmlformats.org/package/2006/relationships"><Relationship Type="http://schemas.openxmlformats.org/officeDocument/2006/relationships/slideLayout" Target="/ppt/slideLayouts/slideLayout12.xml" Id="Rcdade56c40bf4b17" /><Relationship Type="http://schemas.openxmlformats.org/officeDocument/2006/relationships/chart" Target="/ppt/slides/charts/charta4.xml" Id="rId3" /><Relationship Type="http://schemas.openxmlformats.org/officeDocument/2006/relationships/notesSlide" Target="/ppt/notesSlides/notesSlidea4.xml" Id="Rac27bd7597c747aa" /></Relationships>
</file>

<file path=ppt/slides/_rels/slidea5.xml.rels>&#65279;<?xml version="1.0" encoding="utf-8"?><Relationships xmlns="http://schemas.openxmlformats.org/package/2006/relationships"><Relationship Type="http://schemas.openxmlformats.org/officeDocument/2006/relationships/slideLayout" Target="/ppt/slideLayouts/slideLayout12.xml" Id="R771df0b11f774258" /><Relationship Type="http://schemas.openxmlformats.org/officeDocument/2006/relationships/chart" Target="/ppt/slides/charts/charta5.xml" Id="rId3" /><Relationship Type="http://schemas.openxmlformats.org/officeDocument/2006/relationships/notesSlide" Target="/ppt/notesSlides/notesSlidea5.xml" Id="R84c5a64bd7224c38" /></Relationships>
</file>

<file path=ppt/slides/_rels/slidea6.xml.rels>&#65279;<?xml version="1.0" encoding="utf-8"?><Relationships xmlns="http://schemas.openxmlformats.org/package/2006/relationships"><Relationship Type="http://schemas.openxmlformats.org/officeDocument/2006/relationships/slideLayout" Target="/ppt/slideLayouts/slideLayout12.xml" Id="R0b017ef202c44ffb" /><Relationship Type="http://schemas.openxmlformats.org/officeDocument/2006/relationships/chart" Target="/ppt/slides/charts/charta6.xml" Id="rId3" /><Relationship Type="http://schemas.openxmlformats.org/officeDocument/2006/relationships/notesSlide" Target="/ppt/notesSlides/notesSlidea6.xml" Id="Rfae17b0030514132" /></Relationships>
</file>

<file path=ppt/slides/_rels/slidea7.xml.rels>&#65279;<?xml version="1.0" encoding="utf-8"?><Relationships xmlns="http://schemas.openxmlformats.org/package/2006/relationships"><Relationship Type="http://schemas.openxmlformats.org/officeDocument/2006/relationships/slideLayout" Target="/ppt/slideLayouts/slideLayout12.xml" Id="R028e1bafc6b94fd3" /><Relationship Type="http://schemas.openxmlformats.org/officeDocument/2006/relationships/chart" Target="/ppt/slides/charts/charta7.xml" Id="rId3" /><Relationship Type="http://schemas.openxmlformats.org/officeDocument/2006/relationships/notesSlide" Target="/ppt/notesSlides/notesSlidea7.xml" Id="Ra094cce32cbd4eb1" /></Relationships>
</file>

<file path=ppt/slides/_rels/slidea8.xml.rels>&#65279;<?xml version="1.0" encoding="utf-8"?><Relationships xmlns="http://schemas.openxmlformats.org/package/2006/relationships"><Relationship Type="http://schemas.openxmlformats.org/officeDocument/2006/relationships/slideLayout" Target="/ppt/slideLayouts/slideLayout12.xml" Id="R4dce1fb77c224eb1" /><Relationship Type="http://schemas.openxmlformats.org/officeDocument/2006/relationships/chart" Target="/ppt/slides/charts/charta8.xml" Id="rId3" /><Relationship Type="http://schemas.openxmlformats.org/officeDocument/2006/relationships/notesSlide" Target="/ppt/notesSlides/notesSlidea8.xml" Id="R592bf9f6f8e247fd" /></Relationships>
</file>

<file path=ppt/slides/_rels/slidea9.xml.rels>&#65279;<?xml version="1.0" encoding="utf-8"?><Relationships xmlns="http://schemas.openxmlformats.org/package/2006/relationships"><Relationship Type="http://schemas.openxmlformats.org/officeDocument/2006/relationships/slideLayout" Target="/ppt/slideLayouts/slideLayout12.xml" Id="Rc5081942007b4258" /><Relationship Type="http://schemas.openxmlformats.org/officeDocument/2006/relationships/chart" Target="/ppt/slides/charts/charta9.xml" Id="rId3" /><Relationship Type="http://schemas.openxmlformats.org/officeDocument/2006/relationships/notesSlide" Target="/ppt/notesSlides/notesSlidea9.xml" Id="R5ac448452ea8441b" /></Relationships>
</file>

<file path=ppt/slides/_rels/slideaa.xml.rels>&#65279;<?xml version="1.0" encoding="utf-8"?><Relationships xmlns="http://schemas.openxmlformats.org/package/2006/relationships"><Relationship Type="http://schemas.openxmlformats.org/officeDocument/2006/relationships/slideLayout" Target="/ppt/slideLayouts/slideLayout12.xml" Id="R30dce98fa1a94667" /><Relationship Type="http://schemas.openxmlformats.org/officeDocument/2006/relationships/chart" Target="/ppt/slides/charts/chartaa.xml" Id="rId3" /><Relationship Type="http://schemas.openxmlformats.org/officeDocument/2006/relationships/notesSlide" Target="/ppt/notesSlides/notesSlideaa.xml" Id="R575fb3e5e56f4aa4" /></Relationships>
</file>

<file path=ppt/slides/_rels/slideab.xml.rels>&#65279;<?xml version="1.0" encoding="utf-8"?><Relationships xmlns="http://schemas.openxmlformats.org/package/2006/relationships"><Relationship Type="http://schemas.openxmlformats.org/officeDocument/2006/relationships/slideLayout" Target="/ppt/slideLayouts/slideLayout12.xml" Id="R92f9168d12184c93" /><Relationship Type="http://schemas.openxmlformats.org/officeDocument/2006/relationships/chart" Target="/ppt/slides/charts/chartab.xml" Id="rId3" /><Relationship Type="http://schemas.openxmlformats.org/officeDocument/2006/relationships/notesSlide" Target="/ppt/notesSlides/notesSlideab.xml" Id="R78c0a9cc25104f4f" /></Relationships>
</file>

<file path=ppt/slides/_rels/slideac.xml.rels>&#65279;<?xml version="1.0" encoding="utf-8"?><Relationships xmlns="http://schemas.openxmlformats.org/package/2006/relationships"><Relationship Type="http://schemas.openxmlformats.org/officeDocument/2006/relationships/slideLayout" Target="/ppt/slideLayouts/slideLayout12.xml" Id="Rcc7efdc32e184a71" /><Relationship Type="http://schemas.openxmlformats.org/officeDocument/2006/relationships/chart" Target="/ppt/slides/charts/chartac.xml" Id="rId3" /><Relationship Type="http://schemas.openxmlformats.org/officeDocument/2006/relationships/notesSlide" Target="/ppt/notesSlides/notesSlideac.xml" Id="Racd9532a5216401f" /></Relationships>
</file>

<file path=ppt/slides/_rels/slidead.xml.rels>&#65279;<?xml version="1.0" encoding="utf-8"?><Relationships xmlns="http://schemas.openxmlformats.org/package/2006/relationships"><Relationship Type="http://schemas.openxmlformats.org/officeDocument/2006/relationships/slideLayout" Target="/ppt/slideLayouts/slideLayout12.xml" Id="Rf3699f840a8e4a58" /><Relationship Type="http://schemas.openxmlformats.org/officeDocument/2006/relationships/chart" Target="/ppt/slides/charts/chartad.xml" Id="rId3" /><Relationship Type="http://schemas.openxmlformats.org/officeDocument/2006/relationships/notesSlide" Target="/ppt/notesSlides/notesSlidead.xml" Id="R3743605cde284964" /></Relationships>
</file>

<file path=ppt/slides/_rels/slideae.xml.rels>&#65279;<?xml version="1.0" encoding="utf-8"?><Relationships xmlns="http://schemas.openxmlformats.org/package/2006/relationships"><Relationship Type="http://schemas.openxmlformats.org/officeDocument/2006/relationships/slideLayout" Target="/ppt/slideLayouts/slideLayout12.xml" Id="Rafe71081e14b4789" /><Relationship Type="http://schemas.openxmlformats.org/officeDocument/2006/relationships/chart" Target="/ppt/slides/charts/chartae.xml" Id="rId3" /><Relationship Type="http://schemas.openxmlformats.org/officeDocument/2006/relationships/notesSlide" Target="/ppt/notesSlides/notesSlideae.xml" Id="R25fe3c176b0f4ed7" /></Relationships>
</file>

<file path=ppt/slides/_rels/slideaf.xml.rels>&#65279;<?xml version="1.0" encoding="utf-8"?><Relationships xmlns="http://schemas.openxmlformats.org/package/2006/relationships"><Relationship Type="http://schemas.openxmlformats.org/officeDocument/2006/relationships/slideLayout" Target="/ppt/slideLayouts/slideLayout12.xml" Id="R07b31175be8b4a77" /><Relationship Type="http://schemas.openxmlformats.org/officeDocument/2006/relationships/chart" Target="/ppt/slides/charts/chartaf.xml" Id="rId3" /><Relationship Type="http://schemas.openxmlformats.org/officeDocument/2006/relationships/notesSlide" Target="/ppt/notesSlides/notesSlideaf.xml" Id="R6afaaa7cd5a84a4b"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5ce18bedfb134d0e" /><Relationship Type="http://schemas.openxmlformats.org/officeDocument/2006/relationships/chart" Target="/ppt/slides/charts/chartb.xml" Id="rId3" /><Relationship Type="http://schemas.openxmlformats.org/officeDocument/2006/relationships/notesSlide" Target="/ppt/notesSlides/notesSlideb.xml" Id="R925762daa74d44cd" /></Relationships>
</file>

<file path=ppt/slides/_rels/slideb0.xml.rels>&#65279;<?xml version="1.0" encoding="utf-8"?><Relationships xmlns="http://schemas.openxmlformats.org/package/2006/relationships"><Relationship Type="http://schemas.openxmlformats.org/officeDocument/2006/relationships/slideLayout" Target="/ppt/slideLayouts/slideLayout12.xml" Id="R995ab0c5d9044bc5" /><Relationship Type="http://schemas.openxmlformats.org/officeDocument/2006/relationships/chart" Target="/ppt/slides/charts/chartb0.xml" Id="rId3" /><Relationship Type="http://schemas.openxmlformats.org/officeDocument/2006/relationships/notesSlide" Target="/ppt/notesSlides/notesSlideb0.xml" Id="Rb47dc20a87984f4a" /></Relationships>
</file>

<file path=ppt/slides/_rels/slideb1.xml.rels>&#65279;<?xml version="1.0" encoding="utf-8"?><Relationships xmlns="http://schemas.openxmlformats.org/package/2006/relationships"><Relationship Type="http://schemas.openxmlformats.org/officeDocument/2006/relationships/slideLayout" Target="/ppt/slideLayouts/slideLayout12.xml" Id="R065de350c4274d60" /><Relationship Type="http://schemas.openxmlformats.org/officeDocument/2006/relationships/chart" Target="/ppt/slides/charts/chartb1.xml" Id="rId3" /><Relationship Type="http://schemas.openxmlformats.org/officeDocument/2006/relationships/notesSlide" Target="/ppt/notesSlides/notesSlideb1.xml" Id="R17c9b5b4e5864ca3" /></Relationships>
</file>

<file path=ppt/slides/_rels/slideb2.xml.rels>&#65279;<?xml version="1.0" encoding="utf-8"?><Relationships xmlns="http://schemas.openxmlformats.org/package/2006/relationships"><Relationship Type="http://schemas.openxmlformats.org/officeDocument/2006/relationships/slideLayout" Target="/ppt/slideLayouts/slideLayout12.xml" Id="R6d397c9823334732" /><Relationship Type="http://schemas.openxmlformats.org/officeDocument/2006/relationships/chart" Target="/ppt/slides/charts/chartb2.xml" Id="rId3" /><Relationship Type="http://schemas.openxmlformats.org/officeDocument/2006/relationships/notesSlide" Target="/ppt/notesSlides/notesSlideb2.xml" Id="Rf12837bd55e74b01" /></Relationships>
</file>

<file path=ppt/slides/_rels/slideb3.xml.rels>&#65279;<?xml version="1.0" encoding="utf-8"?><Relationships xmlns="http://schemas.openxmlformats.org/package/2006/relationships"><Relationship Type="http://schemas.openxmlformats.org/officeDocument/2006/relationships/slideLayout" Target="/ppt/slideLayouts/slideLayout12.xml" Id="R0a4184e7d2e44b83" /><Relationship Type="http://schemas.openxmlformats.org/officeDocument/2006/relationships/chart" Target="/ppt/slides/charts/chartb3.xml" Id="rId3" /><Relationship Type="http://schemas.openxmlformats.org/officeDocument/2006/relationships/notesSlide" Target="/ppt/notesSlides/notesSlideb3.xml" Id="Rc21a9306b602477e" /></Relationships>
</file>

<file path=ppt/slides/_rels/slideb4.xml.rels>&#65279;<?xml version="1.0" encoding="utf-8"?><Relationships xmlns="http://schemas.openxmlformats.org/package/2006/relationships"><Relationship Type="http://schemas.openxmlformats.org/officeDocument/2006/relationships/slideLayout" Target="/ppt/slideLayouts/slideLayout12.xml" Id="Rc7a71d74ce9f4bde" /><Relationship Type="http://schemas.openxmlformats.org/officeDocument/2006/relationships/chart" Target="/ppt/slides/charts/chartb4.xml" Id="rId3" /><Relationship Type="http://schemas.openxmlformats.org/officeDocument/2006/relationships/notesSlide" Target="/ppt/notesSlides/notesSlideb4.xml" Id="R3c2c74916ae34553" /></Relationships>
</file>

<file path=ppt/slides/_rels/slideb5.xml.rels>&#65279;<?xml version="1.0" encoding="utf-8"?><Relationships xmlns="http://schemas.openxmlformats.org/package/2006/relationships"><Relationship Type="http://schemas.openxmlformats.org/officeDocument/2006/relationships/slideLayout" Target="/ppt/slideLayouts/slideLayout12.xml" Id="R598bb9a3e0f342ec" /><Relationship Type="http://schemas.openxmlformats.org/officeDocument/2006/relationships/chart" Target="/ppt/slides/charts/chartb5.xml" Id="rId3" /><Relationship Type="http://schemas.openxmlformats.org/officeDocument/2006/relationships/notesSlide" Target="/ppt/notesSlides/notesSlideb5.xml" Id="R2916848c8c22420b" /></Relationships>
</file>

<file path=ppt/slides/_rels/slideb6.xml.rels>&#65279;<?xml version="1.0" encoding="utf-8"?><Relationships xmlns="http://schemas.openxmlformats.org/package/2006/relationships"><Relationship Type="http://schemas.openxmlformats.org/officeDocument/2006/relationships/slideLayout" Target="/ppt/slideLayouts/slideLayout12.xml" Id="R423bd67484c04a06" /><Relationship Type="http://schemas.openxmlformats.org/officeDocument/2006/relationships/chart" Target="/ppt/slides/charts/chartb6.xml" Id="rId3" /><Relationship Type="http://schemas.openxmlformats.org/officeDocument/2006/relationships/notesSlide" Target="/ppt/notesSlides/notesSlideb6.xml" Id="R05e3dbf4da96482c" /></Relationships>
</file>

<file path=ppt/slides/_rels/slideb7.xml.rels>&#65279;<?xml version="1.0" encoding="utf-8"?><Relationships xmlns="http://schemas.openxmlformats.org/package/2006/relationships"><Relationship Type="http://schemas.openxmlformats.org/officeDocument/2006/relationships/slideLayout" Target="/ppt/slideLayouts/slideLayout12.xml" Id="R8c2348cc3a7b41a9" /><Relationship Type="http://schemas.openxmlformats.org/officeDocument/2006/relationships/chart" Target="/ppt/slides/charts/chartb7.xml" Id="rId3" /><Relationship Type="http://schemas.openxmlformats.org/officeDocument/2006/relationships/notesSlide" Target="/ppt/notesSlides/notesSlideb7.xml" Id="R562e52222bfb42cc" /></Relationships>
</file>

<file path=ppt/slides/_rels/slideb8.xml.rels>&#65279;<?xml version="1.0" encoding="utf-8"?><Relationships xmlns="http://schemas.openxmlformats.org/package/2006/relationships"><Relationship Type="http://schemas.openxmlformats.org/officeDocument/2006/relationships/slideLayout" Target="/ppt/slideLayouts/slideLayout12.xml" Id="Rc6db8bfd186f4913" /><Relationship Type="http://schemas.openxmlformats.org/officeDocument/2006/relationships/chart" Target="/ppt/slides/charts/chartb8.xml" Id="rId3" /><Relationship Type="http://schemas.openxmlformats.org/officeDocument/2006/relationships/notesSlide" Target="/ppt/notesSlides/notesSlideb8.xml" Id="Rb045e79b71404233" /></Relationships>
</file>

<file path=ppt/slides/_rels/slideb9.xml.rels>&#65279;<?xml version="1.0" encoding="utf-8"?><Relationships xmlns="http://schemas.openxmlformats.org/package/2006/relationships"><Relationship Type="http://schemas.openxmlformats.org/officeDocument/2006/relationships/slideLayout" Target="/ppt/slideLayouts/slideLayout12.xml" Id="Rc9ac917b7bd54b19" /><Relationship Type="http://schemas.openxmlformats.org/officeDocument/2006/relationships/chart" Target="/ppt/slides/charts/chartb9.xml" Id="rId3" /><Relationship Type="http://schemas.openxmlformats.org/officeDocument/2006/relationships/notesSlide" Target="/ppt/notesSlides/notesSlideb9.xml" Id="R1801ac7aac1f48d2" /></Relationships>
</file>

<file path=ppt/slides/_rels/slideba.xml.rels>&#65279;<?xml version="1.0" encoding="utf-8"?><Relationships xmlns="http://schemas.openxmlformats.org/package/2006/relationships"><Relationship Type="http://schemas.openxmlformats.org/officeDocument/2006/relationships/slideLayout" Target="/ppt/slideLayouts/slideLayout12.xml" Id="Ra8c9a644a7684d5f" /><Relationship Type="http://schemas.openxmlformats.org/officeDocument/2006/relationships/chart" Target="/ppt/slides/charts/chartba.xml" Id="rId3" /><Relationship Type="http://schemas.openxmlformats.org/officeDocument/2006/relationships/notesSlide" Target="/ppt/notesSlides/notesSlideba.xml" Id="R8b811546f1d1449f" /></Relationships>
</file>

<file path=ppt/slides/_rels/slidebb.xml.rels>&#65279;<?xml version="1.0" encoding="utf-8"?><Relationships xmlns="http://schemas.openxmlformats.org/package/2006/relationships"><Relationship Type="http://schemas.openxmlformats.org/officeDocument/2006/relationships/slideLayout" Target="/ppt/slideLayouts/slideLayout12.xml" Id="R3cf65995533e422a" /><Relationship Type="http://schemas.openxmlformats.org/officeDocument/2006/relationships/chart" Target="/ppt/slides/charts/chartbb.xml" Id="rId3" /><Relationship Type="http://schemas.openxmlformats.org/officeDocument/2006/relationships/notesSlide" Target="/ppt/notesSlides/notesSlidebb.xml" Id="R392fe70975234a13" /></Relationships>
</file>

<file path=ppt/slides/_rels/slidebc.xml.rels>&#65279;<?xml version="1.0" encoding="utf-8"?><Relationships xmlns="http://schemas.openxmlformats.org/package/2006/relationships"><Relationship Type="http://schemas.openxmlformats.org/officeDocument/2006/relationships/slideLayout" Target="/ppt/slideLayouts/slideLayout12.xml" Id="R7118fc7a6c2d421b" /><Relationship Type="http://schemas.openxmlformats.org/officeDocument/2006/relationships/chart" Target="/ppt/slides/charts/chartbc.xml" Id="rId3" /><Relationship Type="http://schemas.openxmlformats.org/officeDocument/2006/relationships/notesSlide" Target="/ppt/notesSlides/notesSlidebc.xml" Id="R9a97ec7917214ccf" /></Relationships>
</file>

<file path=ppt/slides/_rels/slidebd.xml.rels>&#65279;<?xml version="1.0" encoding="utf-8"?><Relationships xmlns="http://schemas.openxmlformats.org/package/2006/relationships"><Relationship Type="http://schemas.openxmlformats.org/officeDocument/2006/relationships/slideLayout" Target="/ppt/slideLayouts/slideLayout12.xml" Id="R36ea7971d1f044f9" /><Relationship Type="http://schemas.openxmlformats.org/officeDocument/2006/relationships/chart" Target="/ppt/slides/charts/chartbd.xml" Id="rId3" /><Relationship Type="http://schemas.openxmlformats.org/officeDocument/2006/relationships/notesSlide" Target="/ppt/notesSlides/notesSlidebd.xml" Id="R4008d8b6d4c84489" /></Relationships>
</file>

<file path=ppt/slides/_rels/slidebe.xml.rels>&#65279;<?xml version="1.0" encoding="utf-8"?><Relationships xmlns="http://schemas.openxmlformats.org/package/2006/relationships"><Relationship Type="http://schemas.openxmlformats.org/officeDocument/2006/relationships/slideLayout" Target="/ppt/slideLayouts/slideLayout12.xml" Id="Rea1be398b5724995" /><Relationship Type="http://schemas.openxmlformats.org/officeDocument/2006/relationships/chart" Target="/ppt/slides/charts/chartbe.xml" Id="rId3" /><Relationship Type="http://schemas.openxmlformats.org/officeDocument/2006/relationships/notesSlide" Target="/ppt/notesSlides/notesSlidebe.xml" Id="R19fa1f4a4e2b40af" /></Relationships>
</file>

<file path=ppt/slides/_rels/slidebf.xml.rels>&#65279;<?xml version="1.0" encoding="utf-8"?><Relationships xmlns="http://schemas.openxmlformats.org/package/2006/relationships"><Relationship Type="http://schemas.openxmlformats.org/officeDocument/2006/relationships/slideLayout" Target="/ppt/slideLayouts/slideLayout12.xml" Id="R69be3db07e9b40eb" /><Relationship Type="http://schemas.openxmlformats.org/officeDocument/2006/relationships/chart" Target="/ppt/slides/charts/chartbf.xml" Id="rId3" /><Relationship Type="http://schemas.openxmlformats.org/officeDocument/2006/relationships/notesSlide" Target="/ppt/notesSlides/notesSlidebf.xml" Id="R6f8f04274fac4b8b"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0ca44cb0fbbf4d9b" /><Relationship Type="http://schemas.openxmlformats.org/officeDocument/2006/relationships/chart" Target="/ppt/slides/charts/chartc.xml" Id="rId3" /><Relationship Type="http://schemas.openxmlformats.org/officeDocument/2006/relationships/notesSlide" Target="/ppt/notesSlides/notesSlidec.xml" Id="R2bfd5b1e3a3f4f30" /></Relationships>
</file>

<file path=ppt/slides/_rels/slidec0.xml.rels>&#65279;<?xml version="1.0" encoding="utf-8"?><Relationships xmlns="http://schemas.openxmlformats.org/package/2006/relationships"><Relationship Type="http://schemas.openxmlformats.org/officeDocument/2006/relationships/slideLayout" Target="/ppt/slideLayouts/slideLayout12.xml" Id="Re432603c4fce4cbc" /><Relationship Type="http://schemas.openxmlformats.org/officeDocument/2006/relationships/chart" Target="/ppt/slides/charts/chartc0.xml" Id="rId3" /><Relationship Type="http://schemas.openxmlformats.org/officeDocument/2006/relationships/notesSlide" Target="/ppt/notesSlides/notesSlidec0.xml" Id="R48cedf3586b54dc6" /></Relationships>
</file>

<file path=ppt/slides/_rels/slidec1.xml.rels>&#65279;<?xml version="1.0" encoding="utf-8"?><Relationships xmlns="http://schemas.openxmlformats.org/package/2006/relationships"><Relationship Type="http://schemas.openxmlformats.org/officeDocument/2006/relationships/slideLayout" Target="/ppt/slideLayouts/slideLayout12.xml" Id="R9cde547cd48f4c69" /><Relationship Type="http://schemas.openxmlformats.org/officeDocument/2006/relationships/chart" Target="/ppt/slides/charts/chartc1.xml" Id="rId3" /><Relationship Type="http://schemas.openxmlformats.org/officeDocument/2006/relationships/notesSlide" Target="/ppt/notesSlides/notesSlidec1.xml" Id="Rc33e08ba46d14c71" /></Relationships>
</file>

<file path=ppt/slides/_rels/slidec2.xml.rels>&#65279;<?xml version="1.0" encoding="utf-8"?><Relationships xmlns="http://schemas.openxmlformats.org/package/2006/relationships"><Relationship Type="http://schemas.openxmlformats.org/officeDocument/2006/relationships/slideLayout" Target="/ppt/slideLayouts/slideLayout12.xml" Id="R5410d59743d24655" /><Relationship Type="http://schemas.openxmlformats.org/officeDocument/2006/relationships/chart" Target="/ppt/slides/charts/chartc2.xml" Id="rId3" /><Relationship Type="http://schemas.openxmlformats.org/officeDocument/2006/relationships/notesSlide" Target="/ppt/notesSlides/notesSlidec2.xml" Id="R3f30abb29da44999" /></Relationships>
</file>

<file path=ppt/slides/_rels/slidec3.xml.rels>&#65279;<?xml version="1.0" encoding="utf-8"?><Relationships xmlns="http://schemas.openxmlformats.org/package/2006/relationships"><Relationship Type="http://schemas.openxmlformats.org/officeDocument/2006/relationships/slideLayout" Target="/ppt/slideLayouts/slideLayout12.xml" Id="R8303e52b66b545d8" /><Relationship Type="http://schemas.openxmlformats.org/officeDocument/2006/relationships/chart" Target="/ppt/slides/charts/chartc3.xml" Id="rId3" /><Relationship Type="http://schemas.openxmlformats.org/officeDocument/2006/relationships/notesSlide" Target="/ppt/notesSlides/notesSlidec3.xml" Id="R84ed8b272d0e4c3c" /></Relationships>
</file>

<file path=ppt/slides/_rels/slidec4.xml.rels>&#65279;<?xml version="1.0" encoding="utf-8"?><Relationships xmlns="http://schemas.openxmlformats.org/package/2006/relationships"><Relationship Type="http://schemas.openxmlformats.org/officeDocument/2006/relationships/slideLayout" Target="/ppt/slideLayouts/slideLayout12.xml" Id="Re1b4f7324b654374" /><Relationship Type="http://schemas.openxmlformats.org/officeDocument/2006/relationships/chart" Target="/ppt/slides/charts/chartc4.xml" Id="rId3" /><Relationship Type="http://schemas.openxmlformats.org/officeDocument/2006/relationships/notesSlide" Target="/ppt/notesSlides/notesSlidec4.xml" Id="Rab5a1e030fa34807" /></Relationships>
</file>

<file path=ppt/slides/_rels/slidec5.xml.rels>&#65279;<?xml version="1.0" encoding="utf-8"?><Relationships xmlns="http://schemas.openxmlformats.org/package/2006/relationships"><Relationship Type="http://schemas.openxmlformats.org/officeDocument/2006/relationships/slideLayout" Target="/ppt/slideLayouts/slideLayout12.xml" Id="R65da2a0604754d3d" /><Relationship Type="http://schemas.openxmlformats.org/officeDocument/2006/relationships/chart" Target="/ppt/slides/charts/chartc5.xml" Id="rId3" /><Relationship Type="http://schemas.openxmlformats.org/officeDocument/2006/relationships/notesSlide" Target="/ppt/notesSlides/notesSlidec5.xml" Id="Rbc1d8502a99a4bff" /></Relationships>
</file>

<file path=ppt/slides/_rels/slidec6.xml.rels>&#65279;<?xml version="1.0" encoding="utf-8"?><Relationships xmlns="http://schemas.openxmlformats.org/package/2006/relationships"><Relationship Type="http://schemas.openxmlformats.org/officeDocument/2006/relationships/slideLayout" Target="/ppt/slideLayouts/slideLayout12.xml" Id="Rf51a1a1417674a0f" /><Relationship Type="http://schemas.openxmlformats.org/officeDocument/2006/relationships/chart" Target="/ppt/slides/charts/chartc6.xml" Id="rId3" /><Relationship Type="http://schemas.openxmlformats.org/officeDocument/2006/relationships/notesSlide" Target="/ppt/notesSlides/notesSlidec6.xml" Id="R1ac6be6812064afa" /></Relationships>
</file>

<file path=ppt/slides/_rels/slidec7.xml.rels>&#65279;<?xml version="1.0" encoding="utf-8"?><Relationships xmlns="http://schemas.openxmlformats.org/package/2006/relationships"><Relationship Type="http://schemas.openxmlformats.org/officeDocument/2006/relationships/slideLayout" Target="/ppt/slideLayouts/slideLayout12.xml" Id="R5ee7d23a73114983" /><Relationship Type="http://schemas.openxmlformats.org/officeDocument/2006/relationships/chart" Target="/ppt/slides/charts/chartc7.xml" Id="rId3" /><Relationship Type="http://schemas.openxmlformats.org/officeDocument/2006/relationships/notesSlide" Target="/ppt/notesSlides/notesSlidec7.xml" Id="R009ae196d77b4263" /></Relationships>
</file>

<file path=ppt/slides/_rels/slidec8.xml.rels>&#65279;<?xml version="1.0" encoding="utf-8"?><Relationships xmlns="http://schemas.openxmlformats.org/package/2006/relationships"><Relationship Type="http://schemas.openxmlformats.org/officeDocument/2006/relationships/slideLayout" Target="/ppt/slideLayouts/slideLayout12.xml" Id="R1e32f1c844dd449b" /><Relationship Type="http://schemas.openxmlformats.org/officeDocument/2006/relationships/chart" Target="/ppt/slides/charts/chartc8.xml" Id="rId3" /><Relationship Type="http://schemas.openxmlformats.org/officeDocument/2006/relationships/notesSlide" Target="/ppt/notesSlides/notesSlidec8.xml" Id="Rc11067505cee4e46" /></Relationships>
</file>

<file path=ppt/slides/_rels/slidec9.xml.rels>&#65279;<?xml version="1.0" encoding="utf-8"?><Relationships xmlns="http://schemas.openxmlformats.org/package/2006/relationships"><Relationship Type="http://schemas.openxmlformats.org/officeDocument/2006/relationships/slideLayout" Target="/ppt/slideLayouts/slideLayout12.xml" Id="R9688bfcbb6934bae" /><Relationship Type="http://schemas.openxmlformats.org/officeDocument/2006/relationships/chart" Target="/ppt/slides/charts/chartc9.xml" Id="rId3" /><Relationship Type="http://schemas.openxmlformats.org/officeDocument/2006/relationships/notesSlide" Target="/ppt/notesSlides/notesSlidec9.xml" Id="Rbea75a493f1849ab" /></Relationships>
</file>

<file path=ppt/slides/_rels/slideca.xml.rels>&#65279;<?xml version="1.0" encoding="utf-8"?><Relationships xmlns="http://schemas.openxmlformats.org/package/2006/relationships"><Relationship Type="http://schemas.openxmlformats.org/officeDocument/2006/relationships/slideLayout" Target="/ppt/slideLayouts/slideLayout12.xml" Id="R2e4ec56e70c141f6" /><Relationship Type="http://schemas.openxmlformats.org/officeDocument/2006/relationships/chart" Target="/ppt/slides/charts/chartca.xml" Id="rId3" /><Relationship Type="http://schemas.openxmlformats.org/officeDocument/2006/relationships/notesSlide" Target="/ppt/notesSlides/notesSlideca.xml" Id="R1ad80b6e18a04a8b" /></Relationships>
</file>

<file path=ppt/slides/_rels/slidecb.xml.rels>&#65279;<?xml version="1.0" encoding="utf-8"?><Relationships xmlns="http://schemas.openxmlformats.org/package/2006/relationships"><Relationship Type="http://schemas.openxmlformats.org/officeDocument/2006/relationships/slideLayout" Target="/ppt/slideLayouts/slideLayout12.xml" Id="Rf864869db4624176" /><Relationship Type="http://schemas.openxmlformats.org/officeDocument/2006/relationships/chart" Target="/ppt/slides/charts/chartcb.xml" Id="rId3" /><Relationship Type="http://schemas.openxmlformats.org/officeDocument/2006/relationships/notesSlide" Target="/ppt/notesSlides/notesSlidecb.xml" Id="Ra93989ddb22f47fc" /></Relationships>
</file>

<file path=ppt/slides/_rels/slidecc.xml.rels>&#65279;<?xml version="1.0" encoding="utf-8"?><Relationships xmlns="http://schemas.openxmlformats.org/package/2006/relationships"><Relationship Type="http://schemas.openxmlformats.org/officeDocument/2006/relationships/slideLayout" Target="/ppt/slideLayouts/slideLayout12.xml" Id="R2fa6bcbfe4434e9a" /><Relationship Type="http://schemas.openxmlformats.org/officeDocument/2006/relationships/chart" Target="/ppt/slides/charts/chartcc.xml" Id="rId3" /><Relationship Type="http://schemas.openxmlformats.org/officeDocument/2006/relationships/notesSlide" Target="/ppt/notesSlides/notesSlidecc.xml" Id="Rd310d2d1ac6f44fa" /></Relationships>
</file>

<file path=ppt/slides/_rels/slidecd.xml.rels>&#65279;<?xml version="1.0" encoding="utf-8"?><Relationships xmlns="http://schemas.openxmlformats.org/package/2006/relationships"><Relationship Type="http://schemas.openxmlformats.org/officeDocument/2006/relationships/slideLayout" Target="/ppt/slideLayouts/slideLayout12.xml" Id="R8b1f74af45314eec" /><Relationship Type="http://schemas.openxmlformats.org/officeDocument/2006/relationships/chart" Target="/ppt/slides/charts/chartcd.xml" Id="rId3" /><Relationship Type="http://schemas.openxmlformats.org/officeDocument/2006/relationships/notesSlide" Target="/ppt/notesSlides/notesSlidecd.xml" Id="R4146cc9412e042d4" /></Relationships>
</file>

<file path=ppt/slides/_rels/slidece.xml.rels>&#65279;<?xml version="1.0" encoding="utf-8"?><Relationships xmlns="http://schemas.openxmlformats.org/package/2006/relationships"><Relationship Type="http://schemas.openxmlformats.org/officeDocument/2006/relationships/slideLayout" Target="/ppt/slideLayouts/slideLayout12.xml" Id="R0b1f41b52fb24e18" /><Relationship Type="http://schemas.openxmlformats.org/officeDocument/2006/relationships/chart" Target="/ppt/slides/charts/chartce.xml" Id="rId3" /><Relationship Type="http://schemas.openxmlformats.org/officeDocument/2006/relationships/notesSlide" Target="/ppt/notesSlides/notesSlidece.xml" Id="R73bd1ab18a934342" /></Relationships>
</file>

<file path=ppt/slides/_rels/slidecf.xml.rels>&#65279;<?xml version="1.0" encoding="utf-8"?><Relationships xmlns="http://schemas.openxmlformats.org/package/2006/relationships"><Relationship Type="http://schemas.openxmlformats.org/officeDocument/2006/relationships/slideLayout" Target="/ppt/slideLayouts/slideLayout12.xml" Id="Ra9d0c8d399784adb" /><Relationship Type="http://schemas.openxmlformats.org/officeDocument/2006/relationships/chart" Target="/ppt/slides/charts/chartcf.xml" Id="rId3" /><Relationship Type="http://schemas.openxmlformats.org/officeDocument/2006/relationships/notesSlide" Target="/ppt/notesSlides/notesSlidecf.xml" Id="R4e7a593eb5544519"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8a15ed1b8a4944e4" /><Relationship Type="http://schemas.openxmlformats.org/officeDocument/2006/relationships/chart" Target="/ppt/slides/charts/chartd.xml" Id="rId3" /><Relationship Type="http://schemas.openxmlformats.org/officeDocument/2006/relationships/notesSlide" Target="/ppt/notesSlides/notesSlided.xml" Id="R482b8e14966b407f" /></Relationships>
</file>

<file path=ppt/slides/_rels/slided0.xml.rels>&#65279;<?xml version="1.0" encoding="utf-8"?><Relationships xmlns="http://schemas.openxmlformats.org/package/2006/relationships"><Relationship Type="http://schemas.openxmlformats.org/officeDocument/2006/relationships/slideLayout" Target="/ppt/slideLayouts/slideLayout12.xml" Id="Re7d8125fe2404a12" /><Relationship Type="http://schemas.openxmlformats.org/officeDocument/2006/relationships/chart" Target="/ppt/slides/charts/chartd0.xml" Id="rId3" /><Relationship Type="http://schemas.openxmlformats.org/officeDocument/2006/relationships/notesSlide" Target="/ppt/notesSlides/notesSlided0.xml" Id="R4b741712753841b6" /></Relationships>
</file>

<file path=ppt/slides/_rels/slided1.xml.rels>&#65279;<?xml version="1.0" encoding="utf-8"?><Relationships xmlns="http://schemas.openxmlformats.org/package/2006/relationships"><Relationship Type="http://schemas.openxmlformats.org/officeDocument/2006/relationships/slideLayout" Target="/ppt/slideLayouts/slideLayout12.xml" Id="Rdbe582af09b94743" /><Relationship Type="http://schemas.openxmlformats.org/officeDocument/2006/relationships/chart" Target="/ppt/slides/charts/chartd1.xml" Id="rId3" /><Relationship Type="http://schemas.openxmlformats.org/officeDocument/2006/relationships/notesSlide" Target="/ppt/notesSlides/notesSlided1.xml" Id="Rc07002d764de43ef" /></Relationships>
</file>

<file path=ppt/slides/_rels/slided2.xml.rels>&#65279;<?xml version="1.0" encoding="utf-8"?><Relationships xmlns="http://schemas.openxmlformats.org/package/2006/relationships"><Relationship Type="http://schemas.openxmlformats.org/officeDocument/2006/relationships/slideLayout" Target="/ppt/slideLayouts/slideLayout12.xml" Id="Rca159b2b1d034885" /><Relationship Type="http://schemas.openxmlformats.org/officeDocument/2006/relationships/chart" Target="/ppt/slides/charts/chartd2.xml" Id="rId3" /><Relationship Type="http://schemas.openxmlformats.org/officeDocument/2006/relationships/notesSlide" Target="/ppt/notesSlides/notesSlided2.xml" Id="R8d4e7a9bdba0446e" /></Relationships>
</file>

<file path=ppt/slides/_rels/slided3.xml.rels>&#65279;<?xml version="1.0" encoding="utf-8"?><Relationships xmlns="http://schemas.openxmlformats.org/package/2006/relationships"><Relationship Type="http://schemas.openxmlformats.org/officeDocument/2006/relationships/slideLayout" Target="/ppt/slideLayouts/slideLayout12.xml" Id="R401a24bc668440ec" /><Relationship Type="http://schemas.openxmlformats.org/officeDocument/2006/relationships/chart" Target="/ppt/slides/charts/chartd3.xml" Id="rId3" /><Relationship Type="http://schemas.openxmlformats.org/officeDocument/2006/relationships/notesSlide" Target="/ppt/notesSlides/notesSlided3.xml" Id="R2019fc4616564d4c" /></Relationships>
</file>

<file path=ppt/slides/_rels/slided4.xml.rels>&#65279;<?xml version="1.0" encoding="utf-8"?><Relationships xmlns="http://schemas.openxmlformats.org/package/2006/relationships"><Relationship Type="http://schemas.openxmlformats.org/officeDocument/2006/relationships/slideLayout" Target="/ppt/slideLayouts/slideLayout12.xml" Id="R81f7513b2d804663" /><Relationship Type="http://schemas.openxmlformats.org/officeDocument/2006/relationships/chart" Target="/ppt/slides/charts/chartd4.xml" Id="rId3" /><Relationship Type="http://schemas.openxmlformats.org/officeDocument/2006/relationships/notesSlide" Target="/ppt/notesSlides/notesSlided4.xml" Id="R0a5a90fdf02b4cf0" /></Relationships>
</file>

<file path=ppt/slides/_rels/slided5.xml.rels>&#65279;<?xml version="1.0" encoding="utf-8"?><Relationships xmlns="http://schemas.openxmlformats.org/package/2006/relationships"><Relationship Type="http://schemas.openxmlformats.org/officeDocument/2006/relationships/slideLayout" Target="/ppt/slideLayouts/slideLayout12.xml" Id="Rf7e9d105445c4d5c" /><Relationship Type="http://schemas.openxmlformats.org/officeDocument/2006/relationships/chart" Target="/ppt/slides/charts/chartd5.xml" Id="rId3" /><Relationship Type="http://schemas.openxmlformats.org/officeDocument/2006/relationships/notesSlide" Target="/ppt/notesSlides/notesSlided5.xml" Id="R26f5642bf14d450b" /></Relationships>
</file>

<file path=ppt/slides/_rels/slided6.xml.rels>&#65279;<?xml version="1.0" encoding="utf-8"?><Relationships xmlns="http://schemas.openxmlformats.org/package/2006/relationships"><Relationship Type="http://schemas.openxmlformats.org/officeDocument/2006/relationships/slideLayout" Target="/ppt/slideLayouts/slideLayout12.xml" Id="R0d74d48b7ee2481b" /><Relationship Type="http://schemas.openxmlformats.org/officeDocument/2006/relationships/chart" Target="/ppt/slides/charts/chartd6.xml" Id="rId3" /><Relationship Type="http://schemas.openxmlformats.org/officeDocument/2006/relationships/notesSlide" Target="/ppt/notesSlides/notesSlided6.xml" Id="R06e45d1085174547" /></Relationships>
</file>

<file path=ppt/slides/_rels/slided7.xml.rels>&#65279;<?xml version="1.0" encoding="utf-8"?><Relationships xmlns="http://schemas.openxmlformats.org/package/2006/relationships"><Relationship Type="http://schemas.openxmlformats.org/officeDocument/2006/relationships/slideLayout" Target="/ppt/slideLayouts/slideLayout12.xml" Id="Rc46ee301b10c4231" /><Relationship Type="http://schemas.openxmlformats.org/officeDocument/2006/relationships/chart" Target="/ppt/slides/charts/chartd7.xml" Id="rId3" /><Relationship Type="http://schemas.openxmlformats.org/officeDocument/2006/relationships/notesSlide" Target="/ppt/notesSlides/notesSlided7.xml" Id="R68da9a6b20b04d9a" /></Relationships>
</file>

<file path=ppt/slides/_rels/slided8.xml.rels>&#65279;<?xml version="1.0" encoding="utf-8"?><Relationships xmlns="http://schemas.openxmlformats.org/package/2006/relationships"><Relationship Type="http://schemas.openxmlformats.org/officeDocument/2006/relationships/slideLayout" Target="/ppt/slideLayouts/slideLayout12.xml" Id="R32033e2ada70451b" /><Relationship Type="http://schemas.openxmlformats.org/officeDocument/2006/relationships/chart" Target="/ppt/slides/charts/chartd8.xml" Id="rId3" /><Relationship Type="http://schemas.openxmlformats.org/officeDocument/2006/relationships/notesSlide" Target="/ppt/notesSlides/notesSlided8.xml" Id="R93006e758bb74852" /></Relationships>
</file>

<file path=ppt/slides/_rels/slided9.xml.rels>&#65279;<?xml version="1.0" encoding="utf-8"?><Relationships xmlns="http://schemas.openxmlformats.org/package/2006/relationships"><Relationship Type="http://schemas.openxmlformats.org/officeDocument/2006/relationships/slideLayout" Target="/ppt/slideLayouts/slideLayout12.xml" Id="R7c58cc4d08b74a31" /><Relationship Type="http://schemas.openxmlformats.org/officeDocument/2006/relationships/chart" Target="/ppt/slides/charts/chartd9.xml" Id="rId3" /><Relationship Type="http://schemas.openxmlformats.org/officeDocument/2006/relationships/notesSlide" Target="/ppt/notesSlides/notesSlided9.xml" Id="Rb908b741562c4e73" /></Relationships>
</file>

<file path=ppt/slides/_rels/slideda.xml.rels>&#65279;<?xml version="1.0" encoding="utf-8"?><Relationships xmlns="http://schemas.openxmlformats.org/package/2006/relationships"><Relationship Type="http://schemas.openxmlformats.org/officeDocument/2006/relationships/slideLayout" Target="/ppt/slideLayouts/slideLayout12.xml" Id="R9dbdfde87dc54bbe" /><Relationship Type="http://schemas.openxmlformats.org/officeDocument/2006/relationships/chart" Target="/ppt/slides/charts/chartda.xml" Id="rId3" /><Relationship Type="http://schemas.openxmlformats.org/officeDocument/2006/relationships/notesSlide" Target="/ppt/notesSlides/notesSlideda.xml" Id="Rd24b55279a8c4ea8" /></Relationships>
</file>

<file path=ppt/slides/_rels/slidedb.xml.rels>&#65279;<?xml version="1.0" encoding="utf-8"?><Relationships xmlns="http://schemas.openxmlformats.org/package/2006/relationships"><Relationship Type="http://schemas.openxmlformats.org/officeDocument/2006/relationships/slideLayout" Target="/ppt/slideLayouts/slideLayout12.xml" Id="Rd9214789f337471a" /><Relationship Type="http://schemas.openxmlformats.org/officeDocument/2006/relationships/chart" Target="/ppt/slides/charts/chartdb.xml" Id="rId3" /><Relationship Type="http://schemas.openxmlformats.org/officeDocument/2006/relationships/notesSlide" Target="/ppt/notesSlides/notesSlidedb.xml" Id="R14e12ceb171744b1" /></Relationships>
</file>

<file path=ppt/slides/_rels/slidedc.xml.rels>&#65279;<?xml version="1.0" encoding="utf-8"?><Relationships xmlns="http://schemas.openxmlformats.org/package/2006/relationships"><Relationship Type="http://schemas.openxmlformats.org/officeDocument/2006/relationships/slideLayout" Target="/ppt/slideLayouts/slideLayout12.xml" Id="R5a3ecc50ffac4f86" /><Relationship Type="http://schemas.openxmlformats.org/officeDocument/2006/relationships/chart" Target="/ppt/slides/charts/chartdc.xml" Id="rId3" /><Relationship Type="http://schemas.openxmlformats.org/officeDocument/2006/relationships/notesSlide" Target="/ppt/notesSlides/notesSlidedc.xml" Id="R5fbd21eaa6fc46c1" /></Relationships>
</file>

<file path=ppt/slides/_rels/slidedd.xml.rels>&#65279;<?xml version="1.0" encoding="utf-8"?><Relationships xmlns="http://schemas.openxmlformats.org/package/2006/relationships"><Relationship Type="http://schemas.openxmlformats.org/officeDocument/2006/relationships/slideLayout" Target="/ppt/slideLayouts/slideLayout12.xml" Id="R33cc4a9d4756429a" /><Relationship Type="http://schemas.openxmlformats.org/officeDocument/2006/relationships/chart" Target="/ppt/slides/charts/chartdd.xml" Id="rId3" /><Relationship Type="http://schemas.openxmlformats.org/officeDocument/2006/relationships/notesSlide" Target="/ppt/notesSlides/notesSlidedd.xml" Id="R062f4100f16c40cc" /></Relationships>
</file>

<file path=ppt/slides/_rels/slidede.xml.rels>&#65279;<?xml version="1.0" encoding="utf-8"?><Relationships xmlns="http://schemas.openxmlformats.org/package/2006/relationships"><Relationship Type="http://schemas.openxmlformats.org/officeDocument/2006/relationships/slideLayout" Target="/ppt/slideLayouts/slideLayout12.xml" Id="R803b11b53ff94505" /><Relationship Type="http://schemas.openxmlformats.org/officeDocument/2006/relationships/chart" Target="/ppt/slides/charts/chartde.xml" Id="rId3" /><Relationship Type="http://schemas.openxmlformats.org/officeDocument/2006/relationships/notesSlide" Target="/ppt/notesSlides/notesSlidede.xml" Id="R72a8b69c51b44a17" /></Relationships>
</file>

<file path=ppt/slides/_rels/slidedf.xml.rels>&#65279;<?xml version="1.0" encoding="utf-8"?><Relationships xmlns="http://schemas.openxmlformats.org/package/2006/relationships"><Relationship Type="http://schemas.openxmlformats.org/officeDocument/2006/relationships/slideLayout" Target="/ppt/slideLayouts/slideLayout12.xml" Id="Re4d4a67cdd094f87" /><Relationship Type="http://schemas.openxmlformats.org/officeDocument/2006/relationships/chart" Target="/ppt/slides/charts/chartdf.xml" Id="rId3" /><Relationship Type="http://schemas.openxmlformats.org/officeDocument/2006/relationships/notesSlide" Target="/ppt/notesSlides/notesSlidedf.xml" Id="R4f6309e220564d6c"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ade55798a8f54e7f" /><Relationship Type="http://schemas.openxmlformats.org/officeDocument/2006/relationships/chart" Target="/ppt/slides/charts/charte.xml" Id="rId3" /><Relationship Type="http://schemas.openxmlformats.org/officeDocument/2006/relationships/notesSlide" Target="/ppt/notesSlides/notesSlidee.xml" Id="Rfb26ce1f1a2b4734" /></Relationships>
</file>

<file path=ppt/slides/_rels/slidee0.xml.rels>&#65279;<?xml version="1.0" encoding="utf-8"?><Relationships xmlns="http://schemas.openxmlformats.org/package/2006/relationships"><Relationship Type="http://schemas.openxmlformats.org/officeDocument/2006/relationships/slideLayout" Target="/ppt/slideLayouts/slideLayout12.xml" Id="Rd5ec561ecaa04357" /><Relationship Type="http://schemas.openxmlformats.org/officeDocument/2006/relationships/chart" Target="/ppt/slides/charts/charte0.xml" Id="rId3" /><Relationship Type="http://schemas.openxmlformats.org/officeDocument/2006/relationships/notesSlide" Target="/ppt/notesSlides/notesSlidee0.xml" Id="Rbf20832c4b7d468c" /></Relationships>
</file>

<file path=ppt/slides/_rels/slidee1.xml.rels>&#65279;<?xml version="1.0" encoding="utf-8"?><Relationships xmlns="http://schemas.openxmlformats.org/package/2006/relationships"><Relationship Type="http://schemas.openxmlformats.org/officeDocument/2006/relationships/slideLayout" Target="/ppt/slideLayouts/slideLayout12.xml" Id="R20c34cb575c14e58" /><Relationship Type="http://schemas.openxmlformats.org/officeDocument/2006/relationships/chart" Target="/ppt/slides/charts/charte1.xml" Id="rId3" /><Relationship Type="http://schemas.openxmlformats.org/officeDocument/2006/relationships/notesSlide" Target="/ppt/notesSlides/notesSlidee1.xml" Id="Ra5cafd5726014ad0" /></Relationships>
</file>

<file path=ppt/slides/_rels/slidee2.xml.rels>&#65279;<?xml version="1.0" encoding="utf-8"?><Relationships xmlns="http://schemas.openxmlformats.org/package/2006/relationships"><Relationship Type="http://schemas.openxmlformats.org/officeDocument/2006/relationships/slideLayout" Target="/ppt/slideLayouts/slideLayout12.xml" Id="R4d041f0533664229" /><Relationship Type="http://schemas.openxmlformats.org/officeDocument/2006/relationships/chart" Target="/ppt/slides/charts/charte2.xml" Id="rId3" /><Relationship Type="http://schemas.openxmlformats.org/officeDocument/2006/relationships/notesSlide" Target="/ppt/notesSlides/notesSlidee2.xml" Id="R1fc4858bfb1d4a1a" /></Relationships>
</file>

<file path=ppt/slides/_rels/slidee3.xml.rels>&#65279;<?xml version="1.0" encoding="utf-8"?><Relationships xmlns="http://schemas.openxmlformats.org/package/2006/relationships"><Relationship Type="http://schemas.openxmlformats.org/officeDocument/2006/relationships/slideLayout" Target="/ppt/slideLayouts/slideLayout12.xml" Id="Rf71075adb421476d" /><Relationship Type="http://schemas.openxmlformats.org/officeDocument/2006/relationships/chart" Target="/ppt/slides/charts/charte3.xml" Id="rId3" /><Relationship Type="http://schemas.openxmlformats.org/officeDocument/2006/relationships/notesSlide" Target="/ppt/notesSlides/notesSlidee3.xml" Id="Rdb5eaa2046bd4e36" /></Relationships>
</file>

<file path=ppt/slides/_rels/slidee4.xml.rels>&#65279;<?xml version="1.0" encoding="utf-8"?><Relationships xmlns="http://schemas.openxmlformats.org/package/2006/relationships"><Relationship Type="http://schemas.openxmlformats.org/officeDocument/2006/relationships/slideLayout" Target="/ppt/slideLayouts/slideLayout12.xml" Id="R7045638a284c4853" /><Relationship Type="http://schemas.openxmlformats.org/officeDocument/2006/relationships/chart" Target="/ppt/slides/charts/charte4.xml" Id="rId3" /><Relationship Type="http://schemas.openxmlformats.org/officeDocument/2006/relationships/notesSlide" Target="/ppt/notesSlides/notesSlidee4.xml" Id="R821b4d2f4611490d" /></Relationships>
</file>

<file path=ppt/slides/_rels/slidee5.xml.rels>&#65279;<?xml version="1.0" encoding="utf-8"?><Relationships xmlns="http://schemas.openxmlformats.org/package/2006/relationships"><Relationship Type="http://schemas.openxmlformats.org/officeDocument/2006/relationships/slideLayout" Target="/ppt/slideLayouts/slideLayout12.xml" Id="R087f776069444b71" /><Relationship Type="http://schemas.openxmlformats.org/officeDocument/2006/relationships/chart" Target="/ppt/slides/charts/charte5.xml" Id="rId3" /><Relationship Type="http://schemas.openxmlformats.org/officeDocument/2006/relationships/notesSlide" Target="/ppt/notesSlides/notesSlidee5.xml" Id="R57dd3f0e2f3b4c84" /></Relationships>
</file>

<file path=ppt/slides/_rels/slidee6.xml.rels>&#65279;<?xml version="1.0" encoding="utf-8"?><Relationships xmlns="http://schemas.openxmlformats.org/package/2006/relationships"><Relationship Type="http://schemas.openxmlformats.org/officeDocument/2006/relationships/slideLayout" Target="/ppt/slideLayouts/slideLayout12.xml" Id="R393b1c3e8b5446ec" /><Relationship Type="http://schemas.openxmlformats.org/officeDocument/2006/relationships/chart" Target="/ppt/slides/charts/charte6.xml" Id="rId3" /><Relationship Type="http://schemas.openxmlformats.org/officeDocument/2006/relationships/notesSlide" Target="/ppt/notesSlides/notesSlidee6.xml" Id="R60a71a429eaa4c5c" /></Relationships>
</file>

<file path=ppt/slides/_rels/slidee7.xml.rels>&#65279;<?xml version="1.0" encoding="utf-8"?><Relationships xmlns="http://schemas.openxmlformats.org/package/2006/relationships"><Relationship Type="http://schemas.openxmlformats.org/officeDocument/2006/relationships/slideLayout" Target="/ppt/slideLayouts/slideLayout12.xml" Id="Re0d80398add94619" /><Relationship Type="http://schemas.openxmlformats.org/officeDocument/2006/relationships/chart" Target="/ppt/slides/charts/charte7.xml" Id="rId3" /><Relationship Type="http://schemas.openxmlformats.org/officeDocument/2006/relationships/notesSlide" Target="/ppt/notesSlides/notesSlidee7.xml" Id="R4ca74a76f8e84bc7" /></Relationships>
</file>

<file path=ppt/slides/_rels/slidee8.xml.rels>&#65279;<?xml version="1.0" encoding="utf-8"?><Relationships xmlns="http://schemas.openxmlformats.org/package/2006/relationships"><Relationship Type="http://schemas.openxmlformats.org/officeDocument/2006/relationships/slideLayout" Target="/ppt/slideLayouts/slideLayout12.xml" Id="R4901eae68e4d42d1" /><Relationship Type="http://schemas.openxmlformats.org/officeDocument/2006/relationships/chart" Target="/ppt/slides/charts/charte8.xml" Id="rId3" /><Relationship Type="http://schemas.openxmlformats.org/officeDocument/2006/relationships/notesSlide" Target="/ppt/notesSlides/notesSlidee8.xml" Id="R2962b1dcd14c49b8" /></Relationships>
</file>

<file path=ppt/slides/_rels/slidee9.xml.rels>&#65279;<?xml version="1.0" encoding="utf-8"?><Relationships xmlns="http://schemas.openxmlformats.org/package/2006/relationships"><Relationship Type="http://schemas.openxmlformats.org/officeDocument/2006/relationships/slideLayout" Target="/ppt/slideLayouts/slideLayout12.xml" Id="Rd6c910639cf049dd" /><Relationship Type="http://schemas.openxmlformats.org/officeDocument/2006/relationships/chart" Target="/ppt/slides/charts/charte9.xml" Id="rId3" /><Relationship Type="http://schemas.openxmlformats.org/officeDocument/2006/relationships/notesSlide" Target="/ppt/notesSlides/notesSlidee9.xml" Id="R96a593336b384e84" /></Relationships>
</file>

<file path=ppt/slides/_rels/slideea.xml.rels>&#65279;<?xml version="1.0" encoding="utf-8"?><Relationships xmlns="http://schemas.openxmlformats.org/package/2006/relationships"><Relationship Type="http://schemas.openxmlformats.org/officeDocument/2006/relationships/slideLayout" Target="/ppt/slideLayouts/slideLayout12.xml" Id="Raf835d13a1b745d1" /><Relationship Type="http://schemas.openxmlformats.org/officeDocument/2006/relationships/chart" Target="/ppt/slides/charts/chartea.xml" Id="rId3" /><Relationship Type="http://schemas.openxmlformats.org/officeDocument/2006/relationships/notesSlide" Target="/ppt/notesSlides/notesSlideea.xml" Id="R60216aee97504055" /></Relationships>
</file>

<file path=ppt/slides/_rels/slideeb.xml.rels>&#65279;<?xml version="1.0" encoding="utf-8"?><Relationships xmlns="http://schemas.openxmlformats.org/package/2006/relationships"><Relationship Type="http://schemas.openxmlformats.org/officeDocument/2006/relationships/slideLayout" Target="/ppt/slideLayouts/slideLayout12.xml" Id="R4e4765cf3fdd4fe8" /><Relationship Type="http://schemas.openxmlformats.org/officeDocument/2006/relationships/chart" Target="/ppt/slides/charts/charteb.xml" Id="rId3" /><Relationship Type="http://schemas.openxmlformats.org/officeDocument/2006/relationships/notesSlide" Target="/ppt/notesSlides/notesSlideeb.xml" Id="Rc3d7d84eb8b141c1"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e1bda6cde3e44a4a" /><Relationship Type="http://schemas.openxmlformats.org/officeDocument/2006/relationships/chart" Target="/ppt/slides/charts/chartf.xml" Id="rId3" /><Relationship Type="http://schemas.openxmlformats.org/officeDocument/2006/relationships/notesSlide" Target="/ppt/notesSlides/notesSlidef.xml" Id="Rb6fd2f12563a40c5"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5e.xml.rels>&#65279;<?xml version="1.0" encoding="utf-8"?><Relationships xmlns="http://schemas.openxmlformats.org/package/2006/relationships"><Relationship Type="http://schemas.openxmlformats.org/officeDocument/2006/relationships/package" Target="/ppt/slides/charts/embeddings/package5e.bin" Id="rId1" /></Relationships>
</file>

<file path=ppt/slides/charts/_rels/chart5f.xml.rels>&#65279;<?xml version="1.0" encoding="utf-8"?><Relationships xmlns="http://schemas.openxmlformats.org/package/2006/relationships"><Relationship Type="http://schemas.openxmlformats.org/officeDocument/2006/relationships/package" Target="/ppt/slides/charts/embeddings/package5f.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60.xml.rels>&#65279;<?xml version="1.0" encoding="utf-8"?><Relationships xmlns="http://schemas.openxmlformats.org/package/2006/relationships"><Relationship Type="http://schemas.openxmlformats.org/officeDocument/2006/relationships/package" Target="/ppt/slides/charts/embeddings/package60.bin" Id="rId1" /></Relationships>
</file>

<file path=ppt/slides/charts/_rels/chart61.xml.rels>&#65279;<?xml version="1.0" encoding="utf-8"?><Relationships xmlns="http://schemas.openxmlformats.org/package/2006/relationships"><Relationship Type="http://schemas.openxmlformats.org/officeDocument/2006/relationships/package" Target="/ppt/slides/charts/embeddings/package61.bin" Id="rId1" /></Relationships>
</file>

<file path=ppt/slides/charts/_rels/chart62.xml.rels>&#65279;<?xml version="1.0" encoding="utf-8"?><Relationships xmlns="http://schemas.openxmlformats.org/package/2006/relationships"><Relationship Type="http://schemas.openxmlformats.org/officeDocument/2006/relationships/package" Target="/ppt/slides/charts/embeddings/package62.bin" Id="rId1" /></Relationships>
</file>

<file path=ppt/slides/charts/_rels/chart63.xml.rels>&#65279;<?xml version="1.0" encoding="utf-8"?><Relationships xmlns="http://schemas.openxmlformats.org/package/2006/relationships"><Relationship Type="http://schemas.openxmlformats.org/officeDocument/2006/relationships/package" Target="/ppt/slides/charts/embeddings/package63.bin" Id="rId1" /></Relationships>
</file>

<file path=ppt/slides/charts/_rels/chart64.xml.rels>&#65279;<?xml version="1.0" encoding="utf-8"?><Relationships xmlns="http://schemas.openxmlformats.org/package/2006/relationships"><Relationship Type="http://schemas.openxmlformats.org/officeDocument/2006/relationships/package" Target="/ppt/slides/charts/embeddings/package64.bin" Id="rId1" /></Relationships>
</file>

<file path=ppt/slides/charts/_rels/chart65.xml.rels>&#65279;<?xml version="1.0" encoding="utf-8"?><Relationships xmlns="http://schemas.openxmlformats.org/package/2006/relationships"><Relationship Type="http://schemas.openxmlformats.org/officeDocument/2006/relationships/package" Target="/ppt/slides/charts/embeddings/package65.bin" Id="rId1" /></Relationships>
</file>

<file path=ppt/slides/charts/_rels/chart66.xml.rels>&#65279;<?xml version="1.0" encoding="utf-8"?><Relationships xmlns="http://schemas.openxmlformats.org/package/2006/relationships"><Relationship Type="http://schemas.openxmlformats.org/officeDocument/2006/relationships/package" Target="/ppt/slides/charts/embeddings/package66.bin" Id="rId1" /></Relationships>
</file>

<file path=ppt/slides/charts/_rels/chart67.xml.rels>&#65279;<?xml version="1.0" encoding="utf-8"?><Relationships xmlns="http://schemas.openxmlformats.org/package/2006/relationships"><Relationship Type="http://schemas.openxmlformats.org/officeDocument/2006/relationships/package" Target="/ppt/slides/charts/embeddings/package67.bin" Id="rId1" /></Relationships>
</file>

<file path=ppt/slides/charts/_rels/chart68.xml.rels>&#65279;<?xml version="1.0" encoding="utf-8"?><Relationships xmlns="http://schemas.openxmlformats.org/package/2006/relationships"><Relationship Type="http://schemas.openxmlformats.org/officeDocument/2006/relationships/package" Target="/ppt/slides/charts/embeddings/package68.bin" Id="rId1" /></Relationships>
</file>

<file path=ppt/slides/charts/_rels/chart69.xml.rels>&#65279;<?xml version="1.0" encoding="utf-8"?><Relationships xmlns="http://schemas.openxmlformats.org/package/2006/relationships"><Relationship Type="http://schemas.openxmlformats.org/officeDocument/2006/relationships/package" Target="/ppt/slides/charts/embeddings/package69.bin" Id="rId1" /></Relationships>
</file>

<file path=ppt/slides/charts/_rels/chart6a.xml.rels>&#65279;<?xml version="1.0" encoding="utf-8"?><Relationships xmlns="http://schemas.openxmlformats.org/package/2006/relationships"><Relationship Type="http://schemas.openxmlformats.org/officeDocument/2006/relationships/package" Target="/ppt/slides/charts/embeddings/package6a.bin" Id="rId1" /></Relationships>
</file>

<file path=ppt/slides/charts/_rels/chart6b.xml.rels>&#65279;<?xml version="1.0" encoding="utf-8"?><Relationships xmlns="http://schemas.openxmlformats.org/package/2006/relationships"><Relationship Type="http://schemas.openxmlformats.org/officeDocument/2006/relationships/package" Target="/ppt/slides/charts/embeddings/package6b.bin" Id="rId1" /></Relationships>
</file>

<file path=ppt/slides/charts/_rels/chart6c.xml.rels>&#65279;<?xml version="1.0" encoding="utf-8"?><Relationships xmlns="http://schemas.openxmlformats.org/package/2006/relationships"><Relationship Type="http://schemas.openxmlformats.org/officeDocument/2006/relationships/package" Target="/ppt/slides/charts/embeddings/package6c.bin" Id="rId1" /></Relationships>
</file>

<file path=ppt/slides/charts/_rels/chart6d.xml.rels>&#65279;<?xml version="1.0" encoding="utf-8"?><Relationships xmlns="http://schemas.openxmlformats.org/package/2006/relationships"><Relationship Type="http://schemas.openxmlformats.org/officeDocument/2006/relationships/package" Target="/ppt/slides/charts/embeddings/package6d.bin" Id="rId1" /></Relationships>
</file>

<file path=ppt/slides/charts/_rels/chart6e.xml.rels>&#65279;<?xml version="1.0" encoding="utf-8"?><Relationships xmlns="http://schemas.openxmlformats.org/package/2006/relationships"><Relationship Type="http://schemas.openxmlformats.org/officeDocument/2006/relationships/package" Target="/ppt/slides/charts/embeddings/package6e.bin" Id="rId1" /></Relationships>
</file>

<file path=ppt/slides/charts/_rels/chart6f.xml.rels>&#65279;<?xml version="1.0" encoding="utf-8"?><Relationships xmlns="http://schemas.openxmlformats.org/package/2006/relationships"><Relationship Type="http://schemas.openxmlformats.org/officeDocument/2006/relationships/package" Target="/ppt/slides/charts/embeddings/package6f.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70.xml.rels>&#65279;<?xml version="1.0" encoding="utf-8"?><Relationships xmlns="http://schemas.openxmlformats.org/package/2006/relationships"><Relationship Type="http://schemas.openxmlformats.org/officeDocument/2006/relationships/package" Target="/ppt/slides/charts/embeddings/package70.bin" Id="rId1" /></Relationships>
</file>

<file path=ppt/slides/charts/_rels/chart71.xml.rels>&#65279;<?xml version="1.0" encoding="utf-8"?><Relationships xmlns="http://schemas.openxmlformats.org/package/2006/relationships"><Relationship Type="http://schemas.openxmlformats.org/officeDocument/2006/relationships/package" Target="/ppt/slides/charts/embeddings/package71.bin" Id="rId1" /></Relationships>
</file>

<file path=ppt/slides/charts/_rels/chart72.xml.rels>&#65279;<?xml version="1.0" encoding="utf-8"?><Relationships xmlns="http://schemas.openxmlformats.org/package/2006/relationships"><Relationship Type="http://schemas.openxmlformats.org/officeDocument/2006/relationships/package" Target="/ppt/slides/charts/embeddings/package72.bin" Id="rId1" /></Relationships>
</file>

<file path=ppt/slides/charts/_rels/chart73.xml.rels>&#65279;<?xml version="1.0" encoding="utf-8"?><Relationships xmlns="http://schemas.openxmlformats.org/package/2006/relationships"><Relationship Type="http://schemas.openxmlformats.org/officeDocument/2006/relationships/package" Target="/ppt/slides/charts/embeddings/package73.bin" Id="rId1" /></Relationships>
</file>

<file path=ppt/slides/charts/_rels/chart74.xml.rels>&#65279;<?xml version="1.0" encoding="utf-8"?><Relationships xmlns="http://schemas.openxmlformats.org/package/2006/relationships"><Relationship Type="http://schemas.openxmlformats.org/officeDocument/2006/relationships/package" Target="/ppt/slides/charts/embeddings/package74.bin" Id="rId1" /></Relationships>
</file>

<file path=ppt/slides/charts/_rels/chart75.xml.rels>&#65279;<?xml version="1.0" encoding="utf-8"?><Relationships xmlns="http://schemas.openxmlformats.org/package/2006/relationships"><Relationship Type="http://schemas.openxmlformats.org/officeDocument/2006/relationships/package" Target="/ppt/slides/charts/embeddings/package75.bin" Id="rId1" /></Relationships>
</file>

<file path=ppt/slides/charts/_rels/chart76.xml.rels>&#65279;<?xml version="1.0" encoding="utf-8"?><Relationships xmlns="http://schemas.openxmlformats.org/package/2006/relationships"><Relationship Type="http://schemas.openxmlformats.org/officeDocument/2006/relationships/package" Target="/ppt/slides/charts/embeddings/package76.bin" Id="rId1" /></Relationships>
</file>

<file path=ppt/slides/charts/_rels/chart77.xml.rels>&#65279;<?xml version="1.0" encoding="utf-8"?><Relationships xmlns="http://schemas.openxmlformats.org/package/2006/relationships"><Relationship Type="http://schemas.openxmlformats.org/officeDocument/2006/relationships/package" Target="/ppt/slides/charts/embeddings/package77.bin" Id="rId1" /></Relationships>
</file>

<file path=ppt/slides/charts/_rels/chart78.xml.rels>&#65279;<?xml version="1.0" encoding="utf-8"?><Relationships xmlns="http://schemas.openxmlformats.org/package/2006/relationships"><Relationship Type="http://schemas.openxmlformats.org/officeDocument/2006/relationships/package" Target="/ppt/slides/charts/embeddings/package78.bin" Id="rId1" /></Relationships>
</file>

<file path=ppt/slides/charts/_rels/chart79.xml.rels>&#65279;<?xml version="1.0" encoding="utf-8"?><Relationships xmlns="http://schemas.openxmlformats.org/package/2006/relationships"><Relationship Type="http://schemas.openxmlformats.org/officeDocument/2006/relationships/package" Target="/ppt/slides/charts/embeddings/package79.bin" Id="rId1" /></Relationships>
</file>

<file path=ppt/slides/charts/_rels/chart7a.xml.rels>&#65279;<?xml version="1.0" encoding="utf-8"?><Relationships xmlns="http://schemas.openxmlformats.org/package/2006/relationships"><Relationship Type="http://schemas.openxmlformats.org/officeDocument/2006/relationships/package" Target="/ppt/slides/charts/embeddings/package7a.bin" Id="rId1" /></Relationships>
</file>

<file path=ppt/slides/charts/_rels/chart7b.xml.rels>&#65279;<?xml version="1.0" encoding="utf-8"?><Relationships xmlns="http://schemas.openxmlformats.org/package/2006/relationships"><Relationship Type="http://schemas.openxmlformats.org/officeDocument/2006/relationships/package" Target="/ppt/slides/charts/embeddings/package7b.bin" Id="rId1" /></Relationships>
</file>

<file path=ppt/slides/charts/_rels/chart7c.xml.rels>&#65279;<?xml version="1.0" encoding="utf-8"?><Relationships xmlns="http://schemas.openxmlformats.org/package/2006/relationships"><Relationship Type="http://schemas.openxmlformats.org/officeDocument/2006/relationships/package" Target="/ppt/slides/charts/embeddings/package7c.bin" Id="rId1" /></Relationships>
</file>

<file path=ppt/slides/charts/_rels/chart7d.xml.rels>&#65279;<?xml version="1.0" encoding="utf-8"?><Relationships xmlns="http://schemas.openxmlformats.org/package/2006/relationships"><Relationship Type="http://schemas.openxmlformats.org/officeDocument/2006/relationships/package" Target="/ppt/slides/charts/embeddings/package7d.bin" Id="rId1" /></Relationships>
</file>

<file path=ppt/slides/charts/_rels/chart7e.xml.rels>&#65279;<?xml version="1.0" encoding="utf-8"?><Relationships xmlns="http://schemas.openxmlformats.org/package/2006/relationships"><Relationship Type="http://schemas.openxmlformats.org/officeDocument/2006/relationships/package" Target="/ppt/slides/charts/embeddings/package7e.bin" Id="rId1" /></Relationships>
</file>

<file path=ppt/slides/charts/_rels/chart7f.xml.rels>&#65279;<?xml version="1.0" encoding="utf-8"?><Relationships xmlns="http://schemas.openxmlformats.org/package/2006/relationships"><Relationship Type="http://schemas.openxmlformats.org/officeDocument/2006/relationships/package" Target="/ppt/slides/charts/embeddings/package7f.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80.xml.rels>&#65279;<?xml version="1.0" encoding="utf-8"?><Relationships xmlns="http://schemas.openxmlformats.org/package/2006/relationships"><Relationship Type="http://schemas.openxmlformats.org/officeDocument/2006/relationships/package" Target="/ppt/slides/charts/embeddings/package80.bin" Id="rId1" /></Relationships>
</file>

<file path=ppt/slides/charts/_rels/chart81.xml.rels>&#65279;<?xml version="1.0" encoding="utf-8"?><Relationships xmlns="http://schemas.openxmlformats.org/package/2006/relationships"><Relationship Type="http://schemas.openxmlformats.org/officeDocument/2006/relationships/package" Target="/ppt/slides/charts/embeddings/package81.bin" Id="rId1" /></Relationships>
</file>

<file path=ppt/slides/charts/_rels/chart82.xml.rels>&#65279;<?xml version="1.0" encoding="utf-8"?><Relationships xmlns="http://schemas.openxmlformats.org/package/2006/relationships"><Relationship Type="http://schemas.openxmlformats.org/officeDocument/2006/relationships/package" Target="/ppt/slides/charts/embeddings/package82.bin" Id="rId1" /></Relationships>
</file>

<file path=ppt/slides/charts/_rels/chart83.xml.rels>&#65279;<?xml version="1.0" encoding="utf-8"?><Relationships xmlns="http://schemas.openxmlformats.org/package/2006/relationships"><Relationship Type="http://schemas.openxmlformats.org/officeDocument/2006/relationships/package" Target="/ppt/slides/charts/embeddings/package83.bin" Id="rId1" /></Relationships>
</file>

<file path=ppt/slides/charts/_rels/chart84.xml.rels>&#65279;<?xml version="1.0" encoding="utf-8"?><Relationships xmlns="http://schemas.openxmlformats.org/package/2006/relationships"><Relationship Type="http://schemas.openxmlformats.org/officeDocument/2006/relationships/package" Target="/ppt/slides/charts/embeddings/package84.bin" Id="rId1" /></Relationships>
</file>

<file path=ppt/slides/charts/_rels/chart85.xml.rels>&#65279;<?xml version="1.0" encoding="utf-8"?><Relationships xmlns="http://schemas.openxmlformats.org/package/2006/relationships"><Relationship Type="http://schemas.openxmlformats.org/officeDocument/2006/relationships/package" Target="/ppt/slides/charts/embeddings/package85.bin" Id="rId1" /></Relationships>
</file>

<file path=ppt/slides/charts/_rels/chart86.xml.rels>&#65279;<?xml version="1.0" encoding="utf-8"?><Relationships xmlns="http://schemas.openxmlformats.org/package/2006/relationships"><Relationship Type="http://schemas.openxmlformats.org/officeDocument/2006/relationships/package" Target="/ppt/slides/charts/embeddings/package86.bin" Id="rId1" /></Relationships>
</file>

<file path=ppt/slides/charts/_rels/chart87.xml.rels>&#65279;<?xml version="1.0" encoding="utf-8"?><Relationships xmlns="http://schemas.openxmlformats.org/package/2006/relationships"><Relationship Type="http://schemas.openxmlformats.org/officeDocument/2006/relationships/package" Target="/ppt/slides/charts/embeddings/package87.bin" Id="rId1" /></Relationships>
</file>

<file path=ppt/slides/charts/_rels/chart88.xml.rels>&#65279;<?xml version="1.0" encoding="utf-8"?><Relationships xmlns="http://schemas.openxmlformats.org/package/2006/relationships"><Relationship Type="http://schemas.openxmlformats.org/officeDocument/2006/relationships/package" Target="/ppt/slides/charts/embeddings/package88.bin" Id="rId1" /></Relationships>
</file>

<file path=ppt/slides/charts/_rels/chart89.xml.rels>&#65279;<?xml version="1.0" encoding="utf-8"?><Relationships xmlns="http://schemas.openxmlformats.org/package/2006/relationships"><Relationship Type="http://schemas.openxmlformats.org/officeDocument/2006/relationships/package" Target="/ppt/slides/charts/embeddings/package89.bin" Id="rId1" /></Relationships>
</file>

<file path=ppt/slides/charts/_rels/chart8a.xml.rels>&#65279;<?xml version="1.0" encoding="utf-8"?><Relationships xmlns="http://schemas.openxmlformats.org/package/2006/relationships"><Relationship Type="http://schemas.openxmlformats.org/officeDocument/2006/relationships/package" Target="/ppt/slides/charts/embeddings/package8a.bin" Id="rId1" /></Relationships>
</file>

<file path=ppt/slides/charts/_rels/chart8b.xml.rels>&#65279;<?xml version="1.0" encoding="utf-8"?><Relationships xmlns="http://schemas.openxmlformats.org/package/2006/relationships"><Relationship Type="http://schemas.openxmlformats.org/officeDocument/2006/relationships/package" Target="/ppt/slides/charts/embeddings/package8b.bin" Id="rId1" /></Relationships>
</file>

<file path=ppt/slides/charts/_rels/chart8c.xml.rels>&#65279;<?xml version="1.0" encoding="utf-8"?><Relationships xmlns="http://schemas.openxmlformats.org/package/2006/relationships"><Relationship Type="http://schemas.openxmlformats.org/officeDocument/2006/relationships/package" Target="/ppt/slides/charts/embeddings/package8c.bin" Id="rId1" /></Relationships>
</file>

<file path=ppt/slides/charts/_rels/chart8d.xml.rels>&#65279;<?xml version="1.0" encoding="utf-8"?><Relationships xmlns="http://schemas.openxmlformats.org/package/2006/relationships"><Relationship Type="http://schemas.openxmlformats.org/officeDocument/2006/relationships/package" Target="/ppt/slides/charts/embeddings/package8d.bin" Id="rId1" /></Relationships>
</file>

<file path=ppt/slides/charts/_rels/chart8e.xml.rels>&#65279;<?xml version="1.0" encoding="utf-8"?><Relationships xmlns="http://schemas.openxmlformats.org/package/2006/relationships"><Relationship Type="http://schemas.openxmlformats.org/officeDocument/2006/relationships/package" Target="/ppt/slides/charts/embeddings/package8e.bin" Id="rId1" /></Relationships>
</file>

<file path=ppt/slides/charts/_rels/chart8f.xml.rels>&#65279;<?xml version="1.0" encoding="utf-8"?><Relationships xmlns="http://schemas.openxmlformats.org/package/2006/relationships"><Relationship Type="http://schemas.openxmlformats.org/officeDocument/2006/relationships/package" Target="/ppt/slides/charts/embeddings/package8f.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90.xml.rels>&#65279;<?xml version="1.0" encoding="utf-8"?><Relationships xmlns="http://schemas.openxmlformats.org/package/2006/relationships"><Relationship Type="http://schemas.openxmlformats.org/officeDocument/2006/relationships/package" Target="/ppt/slides/charts/embeddings/package90.bin" Id="rId1" /></Relationships>
</file>

<file path=ppt/slides/charts/_rels/chart91.xml.rels>&#65279;<?xml version="1.0" encoding="utf-8"?><Relationships xmlns="http://schemas.openxmlformats.org/package/2006/relationships"><Relationship Type="http://schemas.openxmlformats.org/officeDocument/2006/relationships/package" Target="/ppt/slides/charts/embeddings/package91.bin" Id="rId1" /></Relationships>
</file>

<file path=ppt/slides/charts/_rels/chart92.xml.rels>&#65279;<?xml version="1.0" encoding="utf-8"?><Relationships xmlns="http://schemas.openxmlformats.org/package/2006/relationships"><Relationship Type="http://schemas.openxmlformats.org/officeDocument/2006/relationships/package" Target="/ppt/slides/charts/embeddings/package92.bin" Id="rId1" /></Relationships>
</file>

<file path=ppt/slides/charts/_rels/chart93.xml.rels>&#65279;<?xml version="1.0" encoding="utf-8"?><Relationships xmlns="http://schemas.openxmlformats.org/package/2006/relationships"><Relationship Type="http://schemas.openxmlformats.org/officeDocument/2006/relationships/package" Target="/ppt/slides/charts/embeddings/package93.bin" Id="rId1" /></Relationships>
</file>

<file path=ppt/slides/charts/_rels/chart94.xml.rels>&#65279;<?xml version="1.0" encoding="utf-8"?><Relationships xmlns="http://schemas.openxmlformats.org/package/2006/relationships"><Relationship Type="http://schemas.openxmlformats.org/officeDocument/2006/relationships/package" Target="/ppt/slides/charts/embeddings/package94.bin" Id="rId1" /></Relationships>
</file>

<file path=ppt/slides/charts/_rels/chart95.xml.rels>&#65279;<?xml version="1.0" encoding="utf-8"?><Relationships xmlns="http://schemas.openxmlformats.org/package/2006/relationships"><Relationship Type="http://schemas.openxmlformats.org/officeDocument/2006/relationships/package" Target="/ppt/slides/charts/embeddings/package95.bin" Id="rId1" /></Relationships>
</file>

<file path=ppt/slides/charts/_rels/chart96.xml.rels>&#65279;<?xml version="1.0" encoding="utf-8"?><Relationships xmlns="http://schemas.openxmlformats.org/package/2006/relationships"><Relationship Type="http://schemas.openxmlformats.org/officeDocument/2006/relationships/package" Target="/ppt/slides/charts/embeddings/package96.bin" Id="rId1" /></Relationships>
</file>

<file path=ppt/slides/charts/_rels/chart97.xml.rels>&#65279;<?xml version="1.0" encoding="utf-8"?><Relationships xmlns="http://schemas.openxmlformats.org/package/2006/relationships"><Relationship Type="http://schemas.openxmlformats.org/officeDocument/2006/relationships/package" Target="/ppt/slides/charts/embeddings/package97.bin" Id="rId1" /></Relationships>
</file>

<file path=ppt/slides/charts/_rels/chart98.xml.rels>&#65279;<?xml version="1.0" encoding="utf-8"?><Relationships xmlns="http://schemas.openxmlformats.org/package/2006/relationships"><Relationship Type="http://schemas.openxmlformats.org/officeDocument/2006/relationships/package" Target="/ppt/slides/charts/embeddings/package98.bin" Id="rId1" /></Relationships>
</file>

<file path=ppt/slides/charts/_rels/chart99.xml.rels>&#65279;<?xml version="1.0" encoding="utf-8"?><Relationships xmlns="http://schemas.openxmlformats.org/package/2006/relationships"><Relationship Type="http://schemas.openxmlformats.org/officeDocument/2006/relationships/package" Target="/ppt/slides/charts/embeddings/package99.bin" Id="rId1" /></Relationships>
</file>

<file path=ppt/slides/charts/_rels/chart9a.xml.rels>&#65279;<?xml version="1.0" encoding="utf-8"?><Relationships xmlns="http://schemas.openxmlformats.org/package/2006/relationships"><Relationship Type="http://schemas.openxmlformats.org/officeDocument/2006/relationships/package" Target="/ppt/slides/charts/embeddings/package9a.bin" Id="rId1" /></Relationships>
</file>

<file path=ppt/slides/charts/_rels/chart9b.xml.rels>&#65279;<?xml version="1.0" encoding="utf-8"?><Relationships xmlns="http://schemas.openxmlformats.org/package/2006/relationships"><Relationship Type="http://schemas.openxmlformats.org/officeDocument/2006/relationships/package" Target="/ppt/slides/charts/embeddings/package9b.bin" Id="rId1" /></Relationships>
</file>

<file path=ppt/slides/charts/_rels/chart9c.xml.rels>&#65279;<?xml version="1.0" encoding="utf-8"?><Relationships xmlns="http://schemas.openxmlformats.org/package/2006/relationships"><Relationship Type="http://schemas.openxmlformats.org/officeDocument/2006/relationships/package" Target="/ppt/slides/charts/embeddings/package9c.bin" Id="rId1" /></Relationships>
</file>

<file path=ppt/slides/charts/_rels/chart9d.xml.rels>&#65279;<?xml version="1.0" encoding="utf-8"?><Relationships xmlns="http://schemas.openxmlformats.org/package/2006/relationships"><Relationship Type="http://schemas.openxmlformats.org/officeDocument/2006/relationships/package" Target="/ppt/slides/charts/embeddings/package9d.bin" Id="rId1" /></Relationships>
</file>

<file path=ppt/slides/charts/_rels/chart9e.xml.rels>&#65279;<?xml version="1.0" encoding="utf-8"?><Relationships xmlns="http://schemas.openxmlformats.org/package/2006/relationships"><Relationship Type="http://schemas.openxmlformats.org/officeDocument/2006/relationships/package" Target="/ppt/slides/charts/embeddings/package9e.bin" Id="rId1" /></Relationships>
</file>

<file path=ppt/slides/charts/_rels/chart9f.xml.rels>&#65279;<?xml version="1.0" encoding="utf-8"?><Relationships xmlns="http://schemas.openxmlformats.org/package/2006/relationships"><Relationship Type="http://schemas.openxmlformats.org/officeDocument/2006/relationships/package" Target="/ppt/slides/charts/embeddings/package9f.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a0.xml.rels>&#65279;<?xml version="1.0" encoding="utf-8"?><Relationships xmlns="http://schemas.openxmlformats.org/package/2006/relationships"><Relationship Type="http://schemas.openxmlformats.org/officeDocument/2006/relationships/package" Target="/ppt/slides/charts/embeddings/packagea0.bin" Id="rId1" /></Relationships>
</file>

<file path=ppt/slides/charts/_rels/charta1.xml.rels>&#65279;<?xml version="1.0" encoding="utf-8"?><Relationships xmlns="http://schemas.openxmlformats.org/package/2006/relationships"><Relationship Type="http://schemas.openxmlformats.org/officeDocument/2006/relationships/package" Target="/ppt/slides/charts/embeddings/packagea1.bin" Id="rId1" /></Relationships>
</file>

<file path=ppt/slides/charts/_rels/charta2.xml.rels>&#65279;<?xml version="1.0" encoding="utf-8"?><Relationships xmlns="http://schemas.openxmlformats.org/package/2006/relationships"><Relationship Type="http://schemas.openxmlformats.org/officeDocument/2006/relationships/package" Target="/ppt/slides/charts/embeddings/packagea2.bin" Id="rId1" /></Relationships>
</file>

<file path=ppt/slides/charts/_rels/charta3.xml.rels>&#65279;<?xml version="1.0" encoding="utf-8"?><Relationships xmlns="http://schemas.openxmlformats.org/package/2006/relationships"><Relationship Type="http://schemas.openxmlformats.org/officeDocument/2006/relationships/package" Target="/ppt/slides/charts/embeddings/packagea3.bin" Id="rId1" /></Relationships>
</file>

<file path=ppt/slides/charts/_rels/charta4.xml.rels>&#65279;<?xml version="1.0" encoding="utf-8"?><Relationships xmlns="http://schemas.openxmlformats.org/package/2006/relationships"><Relationship Type="http://schemas.openxmlformats.org/officeDocument/2006/relationships/package" Target="/ppt/slides/charts/embeddings/packagea4.bin" Id="rId1" /></Relationships>
</file>

<file path=ppt/slides/charts/_rels/charta5.xml.rels>&#65279;<?xml version="1.0" encoding="utf-8"?><Relationships xmlns="http://schemas.openxmlformats.org/package/2006/relationships"><Relationship Type="http://schemas.openxmlformats.org/officeDocument/2006/relationships/package" Target="/ppt/slides/charts/embeddings/packagea5.bin" Id="rId1" /></Relationships>
</file>

<file path=ppt/slides/charts/_rels/charta6.xml.rels>&#65279;<?xml version="1.0" encoding="utf-8"?><Relationships xmlns="http://schemas.openxmlformats.org/package/2006/relationships"><Relationship Type="http://schemas.openxmlformats.org/officeDocument/2006/relationships/package" Target="/ppt/slides/charts/embeddings/packagea6.bin" Id="rId1" /></Relationships>
</file>

<file path=ppt/slides/charts/_rels/charta7.xml.rels>&#65279;<?xml version="1.0" encoding="utf-8"?><Relationships xmlns="http://schemas.openxmlformats.org/package/2006/relationships"><Relationship Type="http://schemas.openxmlformats.org/officeDocument/2006/relationships/package" Target="/ppt/slides/charts/embeddings/packagea7.bin" Id="rId1" /></Relationships>
</file>

<file path=ppt/slides/charts/_rels/charta8.xml.rels>&#65279;<?xml version="1.0" encoding="utf-8"?><Relationships xmlns="http://schemas.openxmlformats.org/package/2006/relationships"><Relationship Type="http://schemas.openxmlformats.org/officeDocument/2006/relationships/package" Target="/ppt/slides/charts/embeddings/packagea8.bin" Id="rId1" /></Relationships>
</file>

<file path=ppt/slides/charts/_rels/charta9.xml.rels>&#65279;<?xml version="1.0" encoding="utf-8"?><Relationships xmlns="http://schemas.openxmlformats.org/package/2006/relationships"><Relationship Type="http://schemas.openxmlformats.org/officeDocument/2006/relationships/package" Target="/ppt/slides/charts/embeddings/packagea9.bin" Id="rId1" /></Relationships>
</file>

<file path=ppt/slides/charts/_rels/chartaa.xml.rels>&#65279;<?xml version="1.0" encoding="utf-8"?><Relationships xmlns="http://schemas.openxmlformats.org/package/2006/relationships"><Relationship Type="http://schemas.openxmlformats.org/officeDocument/2006/relationships/package" Target="/ppt/slides/charts/embeddings/packageaa.bin" Id="rId1" /></Relationships>
</file>

<file path=ppt/slides/charts/_rels/chartab.xml.rels>&#65279;<?xml version="1.0" encoding="utf-8"?><Relationships xmlns="http://schemas.openxmlformats.org/package/2006/relationships"><Relationship Type="http://schemas.openxmlformats.org/officeDocument/2006/relationships/package" Target="/ppt/slides/charts/embeddings/packageab.bin" Id="rId1" /></Relationships>
</file>

<file path=ppt/slides/charts/_rels/chartac.xml.rels>&#65279;<?xml version="1.0" encoding="utf-8"?><Relationships xmlns="http://schemas.openxmlformats.org/package/2006/relationships"><Relationship Type="http://schemas.openxmlformats.org/officeDocument/2006/relationships/package" Target="/ppt/slides/charts/embeddings/packageac.bin" Id="rId1" /></Relationships>
</file>

<file path=ppt/slides/charts/_rels/chartad.xml.rels>&#65279;<?xml version="1.0" encoding="utf-8"?><Relationships xmlns="http://schemas.openxmlformats.org/package/2006/relationships"><Relationship Type="http://schemas.openxmlformats.org/officeDocument/2006/relationships/package" Target="/ppt/slides/charts/embeddings/packagead.bin" Id="rId1" /></Relationships>
</file>

<file path=ppt/slides/charts/_rels/chartae.xml.rels>&#65279;<?xml version="1.0" encoding="utf-8"?><Relationships xmlns="http://schemas.openxmlformats.org/package/2006/relationships"><Relationship Type="http://schemas.openxmlformats.org/officeDocument/2006/relationships/package" Target="/ppt/slides/charts/embeddings/packageae.bin" Id="rId1" /></Relationships>
</file>

<file path=ppt/slides/charts/_rels/chartaf.xml.rels>&#65279;<?xml version="1.0" encoding="utf-8"?><Relationships xmlns="http://schemas.openxmlformats.org/package/2006/relationships"><Relationship Type="http://schemas.openxmlformats.org/officeDocument/2006/relationships/package" Target="/ppt/slides/charts/embeddings/packageaf.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b0.xml.rels>&#65279;<?xml version="1.0" encoding="utf-8"?><Relationships xmlns="http://schemas.openxmlformats.org/package/2006/relationships"><Relationship Type="http://schemas.openxmlformats.org/officeDocument/2006/relationships/package" Target="/ppt/slides/charts/embeddings/packageb0.bin" Id="rId1" /></Relationships>
</file>

<file path=ppt/slides/charts/_rels/chartb1.xml.rels>&#65279;<?xml version="1.0" encoding="utf-8"?><Relationships xmlns="http://schemas.openxmlformats.org/package/2006/relationships"><Relationship Type="http://schemas.openxmlformats.org/officeDocument/2006/relationships/package" Target="/ppt/slides/charts/embeddings/packageb1.bin" Id="rId1" /></Relationships>
</file>

<file path=ppt/slides/charts/_rels/chartb2.xml.rels>&#65279;<?xml version="1.0" encoding="utf-8"?><Relationships xmlns="http://schemas.openxmlformats.org/package/2006/relationships"><Relationship Type="http://schemas.openxmlformats.org/officeDocument/2006/relationships/package" Target="/ppt/slides/charts/embeddings/packageb2.bin" Id="rId1" /></Relationships>
</file>

<file path=ppt/slides/charts/_rels/chartb3.xml.rels>&#65279;<?xml version="1.0" encoding="utf-8"?><Relationships xmlns="http://schemas.openxmlformats.org/package/2006/relationships"><Relationship Type="http://schemas.openxmlformats.org/officeDocument/2006/relationships/package" Target="/ppt/slides/charts/embeddings/packageb3.bin" Id="rId1" /></Relationships>
</file>

<file path=ppt/slides/charts/_rels/chartb4.xml.rels>&#65279;<?xml version="1.0" encoding="utf-8"?><Relationships xmlns="http://schemas.openxmlformats.org/package/2006/relationships"><Relationship Type="http://schemas.openxmlformats.org/officeDocument/2006/relationships/package" Target="/ppt/slides/charts/embeddings/packageb4.bin" Id="rId1" /></Relationships>
</file>

<file path=ppt/slides/charts/_rels/chartb5.xml.rels>&#65279;<?xml version="1.0" encoding="utf-8"?><Relationships xmlns="http://schemas.openxmlformats.org/package/2006/relationships"><Relationship Type="http://schemas.openxmlformats.org/officeDocument/2006/relationships/package" Target="/ppt/slides/charts/embeddings/packageb5.bin" Id="rId1" /></Relationships>
</file>

<file path=ppt/slides/charts/_rels/chartb6.xml.rels>&#65279;<?xml version="1.0" encoding="utf-8"?><Relationships xmlns="http://schemas.openxmlformats.org/package/2006/relationships"><Relationship Type="http://schemas.openxmlformats.org/officeDocument/2006/relationships/package" Target="/ppt/slides/charts/embeddings/packageb6.bin" Id="rId1" /></Relationships>
</file>

<file path=ppt/slides/charts/_rels/chartb7.xml.rels>&#65279;<?xml version="1.0" encoding="utf-8"?><Relationships xmlns="http://schemas.openxmlformats.org/package/2006/relationships"><Relationship Type="http://schemas.openxmlformats.org/officeDocument/2006/relationships/package" Target="/ppt/slides/charts/embeddings/packageb7.bin" Id="rId1" /></Relationships>
</file>

<file path=ppt/slides/charts/_rels/chartb8.xml.rels>&#65279;<?xml version="1.0" encoding="utf-8"?><Relationships xmlns="http://schemas.openxmlformats.org/package/2006/relationships"><Relationship Type="http://schemas.openxmlformats.org/officeDocument/2006/relationships/package" Target="/ppt/slides/charts/embeddings/packageb8.bin" Id="rId1" /></Relationships>
</file>

<file path=ppt/slides/charts/_rels/chartb9.xml.rels>&#65279;<?xml version="1.0" encoding="utf-8"?><Relationships xmlns="http://schemas.openxmlformats.org/package/2006/relationships"><Relationship Type="http://schemas.openxmlformats.org/officeDocument/2006/relationships/package" Target="/ppt/slides/charts/embeddings/packageb9.bin" Id="rId1" /></Relationships>
</file>

<file path=ppt/slides/charts/_rels/chartba.xml.rels>&#65279;<?xml version="1.0" encoding="utf-8"?><Relationships xmlns="http://schemas.openxmlformats.org/package/2006/relationships"><Relationship Type="http://schemas.openxmlformats.org/officeDocument/2006/relationships/package" Target="/ppt/slides/charts/embeddings/packageba.bin" Id="rId1" /></Relationships>
</file>

<file path=ppt/slides/charts/_rels/chartbb.xml.rels>&#65279;<?xml version="1.0" encoding="utf-8"?><Relationships xmlns="http://schemas.openxmlformats.org/package/2006/relationships"><Relationship Type="http://schemas.openxmlformats.org/officeDocument/2006/relationships/package" Target="/ppt/slides/charts/embeddings/packagebb.bin" Id="rId1" /></Relationships>
</file>

<file path=ppt/slides/charts/_rels/chartbc.xml.rels>&#65279;<?xml version="1.0" encoding="utf-8"?><Relationships xmlns="http://schemas.openxmlformats.org/package/2006/relationships"><Relationship Type="http://schemas.openxmlformats.org/officeDocument/2006/relationships/package" Target="/ppt/slides/charts/embeddings/packagebc.bin" Id="rId1" /></Relationships>
</file>

<file path=ppt/slides/charts/_rels/chartbd.xml.rels>&#65279;<?xml version="1.0" encoding="utf-8"?><Relationships xmlns="http://schemas.openxmlformats.org/package/2006/relationships"><Relationship Type="http://schemas.openxmlformats.org/officeDocument/2006/relationships/package" Target="/ppt/slides/charts/embeddings/packagebd.bin" Id="rId1" /></Relationships>
</file>

<file path=ppt/slides/charts/_rels/chartbe.xml.rels>&#65279;<?xml version="1.0" encoding="utf-8"?><Relationships xmlns="http://schemas.openxmlformats.org/package/2006/relationships"><Relationship Type="http://schemas.openxmlformats.org/officeDocument/2006/relationships/package" Target="/ppt/slides/charts/embeddings/packagebe.bin" Id="rId1" /></Relationships>
</file>

<file path=ppt/slides/charts/_rels/chartbf.xml.rels>&#65279;<?xml version="1.0" encoding="utf-8"?><Relationships xmlns="http://schemas.openxmlformats.org/package/2006/relationships"><Relationship Type="http://schemas.openxmlformats.org/officeDocument/2006/relationships/package" Target="/ppt/slides/charts/embeddings/packagebf.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c0.xml.rels>&#65279;<?xml version="1.0" encoding="utf-8"?><Relationships xmlns="http://schemas.openxmlformats.org/package/2006/relationships"><Relationship Type="http://schemas.openxmlformats.org/officeDocument/2006/relationships/package" Target="/ppt/slides/charts/embeddings/packagec0.bin" Id="rId1" /></Relationships>
</file>

<file path=ppt/slides/charts/_rels/chartc1.xml.rels>&#65279;<?xml version="1.0" encoding="utf-8"?><Relationships xmlns="http://schemas.openxmlformats.org/package/2006/relationships"><Relationship Type="http://schemas.openxmlformats.org/officeDocument/2006/relationships/package" Target="/ppt/slides/charts/embeddings/packagec1.bin" Id="rId1" /></Relationships>
</file>

<file path=ppt/slides/charts/_rels/chartc2.xml.rels>&#65279;<?xml version="1.0" encoding="utf-8"?><Relationships xmlns="http://schemas.openxmlformats.org/package/2006/relationships"><Relationship Type="http://schemas.openxmlformats.org/officeDocument/2006/relationships/package" Target="/ppt/slides/charts/embeddings/packagec2.bin" Id="rId1" /></Relationships>
</file>

<file path=ppt/slides/charts/_rels/chartc3.xml.rels>&#65279;<?xml version="1.0" encoding="utf-8"?><Relationships xmlns="http://schemas.openxmlformats.org/package/2006/relationships"><Relationship Type="http://schemas.openxmlformats.org/officeDocument/2006/relationships/package" Target="/ppt/slides/charts/embeddings/packagec3.bin" Id="rId1" /></Relationships>
</file>

<file path=ppt/slides/charts/_rels/chartc4.xml.rels>&#65279;<?xml version="1.0" encoding="utf-8"?><Relationships xmlns="http://schemas.openxmlformats.org/package/2006/relationships"><Relationship Type="http://schemas.openxmlformats.org/officeDocument/2006/relationships/package" Target="/ppt/slides/charts/embeddings/packagec4.bin" Id="rId1" /></Relationships>
</file>

<file path=ppt/slides/charts/_rels/chartc5.xml.rels>&#65279;<?xml version="1.0" encoding="utf-8"?><Relationships xmlns="http://schemas.openxmlformats.org/package/2006/relationships"><Relationship Type="http://schemas.openxmlformats.org/officeDocument/2006/relationships/package" Target="/ppt/slides/charts/embeddings/packagec5.bin" Id="rId1" /></Relationships>
</file>

<file path=ppt/slides/charts/_rels/chartc6.xml.rels>&#65279;<?xml version="1.0" encoding="utf-8"?><Relationships xmlns="http://schemas.openxmlformats.org/package/2006/relationships"><Relationship Type="http://schemas.openxmlformats.org/officeDocument/2006/relationships/package" Target="/ppt/slides/charts/embeddings/packagec6.bin" Id="rId1" /></Relationships>
</file>

<file path=ppt/slides/charts/_rels/chartc7.xml.rels>&#65279;<?xml version="1.0" encoding="utf-8"?><Relationships xmlns="http://schemas.openxmlformats.org/package/2006/relationships"><Relationship Type="http://schemas.openxmlformats.org/officeDocument/2006/relationships/package" Target="/ppt/slides/charts/embeddings/packagec7.bin" Id="rId1" /></Relationships>
</file>

<file path=ppt/slides/charts/_rels/chartc8.xml.rels>&#65279;<?xml version="1.0" encoding="utf-8"?><Relationships xmlns="http://schemas.openxmlformats.org/package/2006/relationships"><Relationship Type="http://schemas.openxmlformats.org/officeDocument/2006/relationships/package" Target="/ppt/slides/charts/embeddings/packagec8.bin" Id="rId1" /></Relationships>
</file>

<file path=ppt/slides/charts/_rels/chartc9.xml.rels>&#65279;<?xml version="1.0" encoding="utf-8"?><Relationships xmlns="http://schemas.openxmlformats.org/package/2006/relationships"><Relationship Type="http://schemas.openxmlformats.org/officeDocument/2006/relationships/package" Target="/ppt/slides/charts/embeddings/packagec9.bin" Id="rId1" /></Relationships>
</file>

<file path=ppt/slides/charts/_rels/chartca.xml.rels>&#65279;<?xml version="1.0" encoding="utf-8"?><Relationships xmlns="http://schemas.openxmlformats.org/package/2006/relationships"><Relationship Type="http://schemas.openxmlformats.org/officeDocument/2006/relationships/package" Target="/ppt/slides/charts/embeddings/packageca.bin" Id="rId1" /></Relationships>
</file>

<file path=ppt/slides/charts/_rels/chartcb.xml.rels>&#65279;<?xml version="1.0" encoding="utf-8"?><Relationships xmlns="http://schemas.openxmlformats.org/package/2006/relationships"><Relationship Type="http://schemas.openxmlformats.org/officeDocument/2006/relationships/package" Target="/ppt/slides/charts/embeddings/packagecb.bin" Id="rId1" /></Relationships>
</file>

<file path=ppt/slides/charts/_rels/chartcc.xml.rels>&#65279;<?xml version="1.0" encoding="utf-8"?><Relationships xmlns="http://schemas.openxmlformats.org/package/2006/relationships"><Relationship Type="http://schemas.openxmlformats.org/officeDocument/2006/relationships/package" Target="/ppt/slides/charts/embeddings/packagecc.bin" Id="rId1" /></Relationships>
</file>

<file path=ppt/slides/charts/_rels/chartcd.xml.rels>&#65279;<?xml version="1.0" encoding="utf-8"?><Relationships xmlns="http://schemas.openxmlformats.org/package/2006/relationships"><Relationship Type="http://schemas.openxmlformats.org/officeDocument/2006/relationships/package" Target="/ppt/slides/charts/embeddings/packagecd.bin" Id="rId1" /></Relationships>
</file>

<file path=ppt/slides/charts/_rels/chartce.xml.rels>&#65279;<?xml version="1.0" encoding="utf-8"?><Relationships xmlns="http://schemas.openxmlformats.org/package/2006/relationships"><Relationship Type="http://schemas.openxmlformats.org/officeDocument/2006/relationships/package" Target="/ppt/slides/charts/embeddings/packagece.bin" Id="rId1" /></Relationships>
</file>

<file path=ppt/slides/charts/_rels/chartcf.xml.rels>&#65279;<?xml version="1.0" encoding="utf-8"?><Relationships xmlns="http://schemas.openxmlformats.org/package/2006/relationships"><Relationship Type="http://schemas.openxmlformats.org/officeDocument/2006/relationships/package" Target="/ppt/slides/charts/embeddings/packagecf.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d0.xml.rels>&#65279;<?xml version="1.0" encoding="utf-8"?><Relationships xmlns="http://schemas.openxmlformats.org/package/2006/relationships"><Relationship Type="http://schemas.openxmlformats.org/officeDocument/2006/relationships/package" Target="/ppt/slides/charts/embeddings/packaged0.bin" Id="rId1" /></Relationships>
</file>

<file path=ppt/slides/charts/_rels/chartd1.xml.rels>&#65279;<?xml version="1.0" encoding="utf-8"?><Relationships xmlns="http://schemas.openxmlformats.org/package/2006/relationships"><Relationship Type="http://schemas.openxmlformats.org/officeDocument/2006/relationships/package" Target="/ppt/slides/charts/embeddings/packaged1.bin" Id="rId1" /></Relationships>
</file>

<file path=ppt/slides/charts/_rels/chartd2.xml.rels>&#65279;<?xml version="1.0" encoding="utf-8"?><Relationships xmlns="http://schemas.openxmlformats.org/package/2006/relationships"><Relationship Type="http://schemas.openxmlformats.org/officeDocument/2006/relationships/package" Target="/ppt/slides/charts/embeddings/packaged2.bin" Id="rId1" /></Relationships>
</file>

<file path=ppt/slides/charts/_rels/chartd3.xml.rels>&#65279;<?xml version="1.0" encoding="utf-8"?><Relationships xmlns="http://schemas.openxmlformats.org/package/2006/relationships"><Relationship Type="http://schemas.openxmlformats.org/officeDocument/2006/relationships/package" Target="/ppt/slides/charts/embeddings/packaged3.bin" Id="rId1" /></Relationships>
</file>

<file path=ppt/slides/charts/_rels/chartd4.xml.rels>&#65279;<?xml version="1.0" encoding="utf-8"?><Relationships xmlns="http://schemas.openxmlformats.org/package/2006/relationships"><Relationship Type="http://schemas.openxmlformats.org/officeDocument/2006/relationships/package" Target="/ppt/slides/charts/embeddings/packaged4.bin" Id="rId1" /></Relationships>
</file>

<file path=ppt/slides/charts/_rels/chartd5.xml.rels>&#65279;<?xml version="1.0" encoding="utf-8"?><Relationships xmlns="http://schemas.openxmlformats.org/package/2006/relationships"><Relationship Type="http://schemas.openxmlformats.org/officeDocument/2006/relationships/package" Target="/ppt/slides/charts/embeddings/packaged5.bin" Id="rId1" /></Relationships>
</file>

<file path=ppt/slides/charts/_rels/chartd6.xml.rels>&#65279;<?xml version="1.0" encoding="utf-8"?><Relationships xmlns="http://schemas.openxmlformats.org/package/2006/relationships"><Relationship Type="http://schemas.openxmlformats.org/officeDocument/2006/relationships/package" Target="/ppt/slides/charts/embeddings/packaged6.bin" Id="rId1" /></Relationships>
</file>

<file path=ppt/slides/charts/_rels/chartd7.xml.rels>&#65279;<?xml version="1.0" encoding="utf-8"?><Relationships xmlns="http://schemas.openxmlformats.org/package/2006/relationships"><Relationship Type="http://schemas.openxmlformats.org/officeDocument/2006/relationships/package" Target="/ppt/slides/charts/embeddings/packaged7.bin" Id="rId1" /></Relationships>
</file>

<file path=ppt/slides/charts/_rels/chartd8.xml.rels>&#65279;<?xml version="1.0" encoding="utf-8"?><Relationships xmlns="http://schemas.openxmlformats.org/package/2006/relationships"><Relationship Type="http://schemas.openxmlformats.org/officeDocument/2006/relationships/package" Target="/ppt/slides/charts/embeddings/packaged8.bin" Id="rId1" /></Relationships>
</file>

<file path=ppt/slides/charts/_rels/chartd9.xml.rels>&#65279;<?xml version="1.0" encoding="utf-8"?><Relationships xmlns="http://schemas.openxmlformats.org/package/2006/relationships"><Relationship Type="http://schemas.openxmlformats.org/officeDocument/2006/relationships/package" Target="/ppt/slides/charts/embeddings/packaged9.bin" Id="rId1" /></Relationships>
</file>

<file path=ppt/slides/charts/_rels/chartda.xml.rels>&#65279;<?xml version="1.0" encoding="utf-8"?><Relationships xmlns="http://schemas.openxmlformats.org/package/2006/relationships"><Relationship Type="http://schemas.openxmlformats.org/officeDocument/2006/relationships/package" Target="/ppt/slides/charts/embeddings/packageda.bin" Id="rId1" /></Relationships>
</file>

<file path=ppt/slides/charts/_rels/chartdb.xml.rels>&#65279;<?xml version="1.0" encoding="utf-8"?><Relationships xmlns="http://schemas.openxmlformats.org/package/2006/relationships"><Relationship Type="http://schemas.openxmlformats.org/officeDocument/2006/relationships/package" Target="/ppt/slides/charts/embeddings/packagedb.bin" Id="rId1" /></Relationships>
</file>

<file path=ppt/slides/charts/_rels/chartdc.xml.rels>&#65279;<?xml version="1.0" encoding="utf-8"?><Relationships xmlns="http://schemas.openxmlformats.org/package/2006/relationships"><Relationship Type="http://schemas.openxmlformats.org/officeDocument/2006/relationships/package" Target="/ppt/slides/charts/embeddings/packagedc.bin" Id="rId1" /></Relationships>
</file>

<file path=ppt/slides/charts/_rels/chartdd.xml.rels>&#65279;<?xml version="1.0" encoding="utf-8"?><Relationships xmlns="http://schemas.openxmlformats.org/package/2006/relationships"><Relationship Type="http://schemas.openxmlformats.org/officeDocument/2006/relationships/package" Target="/ppt/slides/charts/embeddings/packagedd.bin" Id="rId1" /></Relationships>
</file>

<file path=ppt/slides/charts/_rels/chartde.xml.rels>&#65279;<?xml version="1.0" encoding="utf-8"?><Relationships xmlns="http://schemas.openxmlformats.org/package/2006/relationships"><Relationship Type="http://schemas.openxmlformats.org/officeDocument/2006/relationships/package" Target="/ppt/slides/charts/embeddings/packagede.bin" Id="rId1" /></Relationships>
</file>

<file path=ppt/slides/charts/_rels/chartdf.xml.rels>&#65279;<?xml version="1.0" encoding="utf-8"?><Relationships xmlns="http://schemas.openxmlformats.org/package/2006/relationships"><Relationship Type="http://schemas.openxmlformats.org/officeDocument/2006/relationships/package" Target="/ppt/slides/charts/embeddings/packagedf.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e0.xml.rels>&#65279;<?xml version="1.0" encoding="utf-8"?><Relationships xmlns="http://schemas.openxmlformats.org/package/2006/relationships"><Relationship Type="http://schemas.openxmlformats.org/officeDocument/2006/relationships/package" Target="/ppt/slides/charts/embeddings/packagee0.bin" Id="rId1" /></Relationships>
</file>

<file path=ppt/slides/charts/_rels/charte1.xml.rels>&#65279;<?xml version="1.0" encoding="utf-8"?><Relationships xmlns="http://schemas.openxmlformats.org/package/2006/relationships"><Relationship Type="http://schemas.openxmlformats.org/officeDocument/2006/relationships/package" Target="/ppt/slides/charts/embeddings/packagee1.bin" Id="rId1" /></Relationships>
</file>

<file path=ppt/slides/charts/_rels/charte2.xml.rels>&#65279;<?xml version="1.0" encoding="utf-8"?><Relationships xmlns="http://schemas.openxmlformats.org/package/2006/relationships"><Relationship Type="http://schemas.openxmlformats.org/officeDocument/2006/relationships/package" Target="/ppt/slides/charts/embeddings/packagee2.bin" Id="rId1" /></Relationships>
</file>

<file path=ppt/slides/charts/_rels/charte3.xml.rels>&#65279;<?xml version="1.0" encoding="utf-8"?><Relationships xmlns="http://schemas.openxmlformats.org/package/2006/relationships"><Relationship Type="http://schemas.openxmlformats.org/officeDocument/2006/relationships/package" Target="/ppt/slides/charts/embeddings/packagee3.bin" Id="rId1" /></Relationships>
</file>

<file path=ppt/slides/charts/_rels/charte4.xml.rels>&#65279;<?xml version="1.0" encoding="utf-8"?><Relationships xmlns="http://schemas.openxmlformats.org/package/2006/relationships"><Relationship Type="http://schemas.openxmlformats.org/officeDocument/2006/relationships/package" Target="/ppt/slides/charts/embeddings/packagee4.bin" Id="rId1" /></Relationships>
</file>

<file path=ppt/slides/charts/_rels/charte5.xml.rels>&#65279;<?xml version="1.0" encoding="utf-8"?><Relationships xmlns="http://schemas.openxmlformats.org/package/2006/relationships"><Relationship Type="http://schemas.openxmlformats.org/officeDocument/2006/relationships/package" Target="/ppt/slides/charts/embeddings/packagee5.bin" Id="rId1" /></Relationships>
</file>

<file path=ppt/slides/charts/_rels/charte6.xml.rels>&#65279;<?xml version="1.0" encoding="utf-8"?><Relationships xmlns="http://schemas.openxmlformats.org/package/2006/relationships"><Relationship Type="http://schemas.openxmlformats.org/officeDocument/2006/relationships/package" Target="/ppt/slides/charts/embeddings/packagee6.bin" Id="rId1" /></Relationships>
</file>

<file path=ppt/slides/charts/_rels/charte7.xml.rels>&#65279;<?xml version="1.0" encoding="utf-8"?><Relationships xmlns="http://schemas.openxmlformats.org/package/2006/relationships"><Relationship Type="http://schemas.openxmlformats.org/officeDocument/2006/relationships/package" Target="/ppt/slides/charts/embeddings/packagee7.bin" Id="rId1" /></Relationships>
</file>

<file path=ppt/slides/charts/_rels/charte8.xml.rels>&#65279;<?xml version="1.0" encoding="utf-8"?><Relationships xmlns="http://schemas.openxmlformats.org/package/2006/relationships"><Relationship Type="http://schemas.openxmlformats.org/officeDocument/2006/relationships/package" Target="/ppt/slides/charts/embeddings/packagee8.bin" Id="rId1" /></Relationships>
</file>

<file path=ppt/slides/charts/_rels/charte9.xml.rels>&#65279;<?xml version="1.0" encoding="utf-8"?><Relationships xmlns="http://schemas.openxmlformats.org/package/2006/relationships"><Relationship Type="http://schemas.openxmlformats.org/officeDocument/2006/relationships/package" Target="/ppt/slides/charts/embeddings/packagee9.bin" Id="rId1" /></Relationships>
</file>

<file path=ppt/slides/charts/_rels/chartea.xml.rels>&#65279;<?xml version="1.0" encoding="utf-8"?><Relationships xmlns="http://schemas.openxmlformats.org/package/2006/relationships"><Relationship Type="http://schemas.openxmlformats.org/officeDocument/2006/relationships/package" Target="/ppt/slides/charts/embeddings/packageea.bin" Id="rId1" /></Relationships>
</file>

<file path=ppt/slides/charts/_rels/charteb.xml.rels>&#65279;<?xml version="1.0" encoding="utf-8"?><Relationships xmlns="http://schemas.openxmlformats.org/package/2006/relationships"><Relationship Type="http://schemas.openxmlformats.org/officeDocument/2006/relationships/package" Target="/ppt/slides/charts/embeddings/packageeb.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numCache>
            </c:numRef>
          </c:cat>
          <c:val>
            <c:numRef>
              <c:f>Sheet1!$B$2:$B$14</c:f>
              <c:numCache>
                <c:formatCode>General</c:formatCode>
                <c:ptCount val="14"/>
                <c:pt idx="0">
                  <c:v>5.8</c:v>
                </c:pt>
                <c:pt idx="1">
                  <c:v/>
                </c:pt>
                <c:pt idx="2">
                  <c:v/>
                </c:pt>
                <c:pt idx="3">
                  <c:v/>
                </c:pt>
                <c:pt idx="4">
                  <c:v/>
                </c:pt>
                <c:pt idx="5">
                  <c:v>8.8</c:v>
                </c:pt>
                <c:pt idx="6">
                  <c:v>9.7</c:v>
                </c:pt>
                <c:pt idx="7">
                  <c:v/>
                </c:pt>
                <c:pt idx="8">
                  <c:v/>
                </c:pt>
                <c:pt idx="9">
                  <c:v>6.4</c:v>
                </c:pt>
                <c:pt idx="10">
                  <c:v>6.4</c:v>
                </c:pt>
                <c:pt idx="11">
                  <c:v>7.1</c:v>
                </c:pt>
                <c:pt idx="12">
                  <c:v>7.1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19.2</c:v>
                </c:pt>
                <c:pt idx="1">
                  <c:v/>
                </c:pt>
                <c:pt idx="2">
                  <c:v>25.5</c:v>
                </c:pt>
                <c:pt idx="3">
                  <c:v>12.2</c:v>
                </c:pt>
                <c:pt idx="4">
                  <c:v/>
                </c:pt>
                <c:pt idx="5">
                  <c:v>23.5</c:v>
                </c:pt>
                <c:pt idx="6">
                  <c:v>20.4</c:v>
                </c:pt>
                <c:pt idx="7">
                  <c:v>19.5</c:v>
                </c:pt>
                <c:pt idx="8">
                  <c:v>12.6</c:v>
                </c:pt>
                <c:pt idx="9">
                  <c:v/>
                </c:pt>
                <c:pt idx="10">
                  <c:v/>
                </c:pt>
                <c:pt idx="11">
                  <c:v>24.5</c:v>
                </c:pt>
                <c:pt idx="12">
                  <c:v>17.6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41.7</c:v>
                </c:pt>
                <c:pt idx="1">
                  <c:v>34.5</c:v>
                </c:pt>
                <c:pt idx="2">
                  <c:v/>
                </c:pt>
                <c:pt idx="3">
                  <c:v/>
                </c:pt>
                <c:pt idx="4">
                  <c:v/>
                </c:pt>
                <c:pt idx="5">
                  <c:v/>
                </c:pt>
                <c:pt idx="6">
                  <c:v>29.6</c:v>
                </c:pt>
                <c:pt idx="7">
                  <c:v>28.5</c:v>
                </c:pt>
                <c:pt idx="8">
                  <c:v/>
                </c:pt>
                <c:pt idx="9">
                  <c:v/>
                </c:pt>
                <c:pt idx="10">
                  <c:v>26.7</c:v>
                </c:pt>
                <c:pt idx="11">
                  <c:v>20.1</c:v>
                </c:pt>
                <c:pt idx="12">
                  <c:v>19.7</c:v>
                </c:pt>
                <c:pt idx="13">
                  <c:v>19.2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8.8</c:v>
                </c:pt>
                <c:pt idx="3">
                  <c:v>3.0</c:v>
                </c:pt>
                <c:pt idx="4">
                  <c:v/>
                </c:pt>
                <c:pt idx="5">
                  <c:v>6.4</c:v>
                </c:pt>
                <c:pt idx="6">
                  <c:v>7.8</c:v>
                </c:pt>
                <c:pt idx="7">
                  <c:v>5.7</c:v>
                </c:pt>
                <c:pt idx="8">
                  <c:v>3.5</c:v>
                </c:pt>
                <c:pt idx="9">
                  <c:v/>
                </c:pt>
                <c:pt idx="10">
                  <c:v/>
                </c:pt>
                <c:pt idx="11">
                  <c:v>5.5</c:v>
                </c:pt>
                <c:pt idx="12">
                  <c:v>5.2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numCache>
            </c:numRef>
          </c:cat>
          <c:val>
            <c:numRef>
              <c:f>Sheet1!$B$2:$B$14</c:f>
              <c:numCache>
                <c:formatCode>General</c:formatCode>
                <c:ptCount val="14"/>
                <c:pt idx="0">
                  <c:v>12.5</c:v>
                </c:pt>
                <c:pt idx="1">
                  <c:v/>
                </c:pt>
                <c:pt idx="2">
                  <c:v/>
                </c:pt>
                <c:pt idx="3">
                  <c:v/>
                </c:pt>
                <c:pt idx="4">
                  <c:v/>
                </c:pt>
                <c:pt idx="5">
                  <c:v>10.6</c:v>
                </c:pt>
                <c:pt idx="6">
                  <c:v>9.3</c:v>
                </c:pt>
                <c:pt idx="7">
                  <c:v/>
                </c:pt>
                <c:pt idx="8">
                  <c:v/>
                </c:pt>
                <c:pt idx="9">
                  <c:v>7.4</c:v>
                </c:pt>
                <c:pt idx="10">
                  <c:v>5.7</c:v>
                </c:pt>
                <c:pt idx="11">
                  <c:v>5.5</c:v>
                </c:pt>
                <c:pt idx="12">
                  <c:v>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c:v>
                </c:pt>
                <c:pt idx="1">
                  <c:v/>
                </c:pt>
                <c:pt idx="2">
                  <c:v>3.9</c:v>
                </c:pt>
                <c:pt idx="3">
                  <c:v>13.0</c:v>
                </c:pt>
                <c:pt idx="4">
                  <c:v/>
                </c:pt>
                <c:pt idx="5">
                  <c:v>6.2</c:v>
                </c:pt>
                <c:pt idx="6">
                  <c:v>8.1</c:v>
                </c:pt>
                <c:pt idx="7">
                  <c:v>6.1</c:v>
                </c:pt>
                <c:pt idx="8">
                  <c:v>12.7</c:v>
                </c:pt>
                <c:pt idx="9">
                  <c:v/>
                </c:pt>
                <c:pt idx="10">
                  <c:v/>
                </c:pt>
                <c:pt idx="11">
                  <c:v>12.2</c:v>
                </c:pt>
                <c:pt idx="12">
                  <c:v>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9.9</c:v>
                </c:pt>
                <c:pt idx="1">
                  <c:v>9.1</c:v>
                </c:pt>
                <c:pt idx="2">
                  <c:v/>
                </c:pt>
                <c:pt idx="3">
                  <c:v/>
                </c:pt>
                <c:pt idx="4">
                  <c:v>8.1</c:v>
                </c:pt>
                <c:pt idx="5">
                  <c:v>8.6</c:v>
                </c:pt>
                <c:pt idx="6">
                  <c:v>8.3</c:v>
                </c:pt>
                <c:pt idx="7">
                  <c:v>8.4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10.1</c:v>
                </c:pt>
                <c:pt idx="1">
                  <c:v/>
                </c:pt>
                <c:pt idx="2">
                  <c:v>4.1</c:v>
                </c:pt>
                <c:pt idx="3">
                  <c:v>16.4</c:v>
                </c:pt>
                <c:pt idx="4">
                  <c:v/>
                </c:pt>
                <c:pt idx="5">
                  <c:v>6.0</c:v>
                </c:pt>
                <c:pt idx="6">
                  <c:v>10.7</c:v>
                </c:pt>
                <c:pt idx="7">
                  <c:v>10.1</c:v>
                </c:pt>
                <c:pt idx="8">
                  <c:v>13.8</c:v>
                </c:pt>
                <c:pt idx="9">
                  <c:v/>
                </c:pt>
                <c:pt idx="10">
                  <c:v/>
                </c:pt>
                <c:pt idx="11">
                  <c:v>16.3</c:v>
                </c:pt>
                <c:pt idx="12">
                  <c:v>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7.7</c:v>
                </c:pt>
                <c:pt idx="1">
                  <c:v/>
                </c:pt>
                <c:pt idx="2">
                  <c:v>2.7</c:v>
                </c:pt>
                <c:pt idx="3">
                  <c:v>12.0</c:v>
                </c:pt>
                <c:pt idx="4">
                  <c:v/>
                </c:pt>
                <c:pt idx="5">
                  <c:v>6.4</c:v>
                </c:pt>
                <c:pt idx="6">
                  <c:v>6.5</c:v>
                </c:pt>
                <c:pt idx="7">
                  <c:v>7.8</c:v>
                </c:pt>
                <c:pt idx="8">
                  <c:v>10.0</c:v>
                </c:pt>
                <c:pt idx="9">
                  <c:v/>
                </c:pt>
                <c:pt idx="10">
                  <c:v/>
                </c:pt>
                <c:pt idx="11">
                  <c:v>12.9</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8.8</c:v>
                </c:pt>
                <c:pt idx="1">
                  <c:v>7.7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7.2</c:v>
                </c:pt>
                <c:pt idx="3">
                  <c:v>7.2</c:v>
                </c:pt>
                <c:pt idx="4">
                  <c:v/>
                </c:pt>
                <c:pt idx="5">
                  <c:v>4.3</c:v>
                </c:pt>
                <c:pt idx="6">
                  <c:v>3.1</c:v>
                </c:pt>
                <c:pt idx="7">
                  <c:v>8.4</c:v>
                </c:pt>
                <c:pt idx="8">
                  <c:v>12.7</c:v>
                </c:pt>
                <c:pt idx="9">
                  <c:v/>
                </c:pt>
                <c:pt idx="10">
                  <c:v/>
                </c:pt>
                <c:pt idx="11">
                  <c:v>8.0</c:v>
                </c:pt>
                <c:pt idx="12">
                  <c:v>6.4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8.1</c:v>
                </c:pt>
                <c:pt idx="1">
                  <c:v>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22.4</c:v>
                </c:pt>
                <c:pt idx="1">
                  <c:v/>
                </c:pt>
                <c:pt idx="2">
                  <c:v>21.3</c:v>
                </c:pt>
                <c:pt idx="3">
                  <c:v>23.5</c:v>
                </c:pt>
                <c:pt idx="4">
                  <c:v/>
                </c:pt>
                <c:pt idx="5">
                  <c:v>27.4</c:v>
                </c:pt>
                <c:pt idx="6">
                  <c:v>25.3</c:v>
                </c:pt>
                <c:pt idx="7">
                  <c:v>18.3</c:v>
                </c:pt>
                <c:pt idx="8">
                  <c:v>18.0</c:v>
                </c:pt>
                <c:pt idx="9">
                  <c:v/>
                </c:pt>
                <c:pt idx="10">
                  <c:v/>
                </c:pt>
                <c:pt idx="11">
                  <c:v>21.4</c:v>
                </c:pt>
                <c:pt idx="12">
                  <c:v>21.9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20.8</c:v>
                </c:pt>
                <c:pt idx="1">
                  <c:v>26.3</c:v>
                </c:pt>
                <c:pt idx="2">
                  <c:v>22.4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17.5</c:v>
                </c:pt>
                <c:pt idx="1">
                  <c:v/>
                </c:pt>
                <c:pt idx="2">
                  <c:v>11.5</c:v>
                </c:pt>
                <c:pt idx="3">
                  <c:v>23.2</c:v>
                </c:pt>
                <c:pt idx="4">
                  <c:v/>
                </c:pt>
                <c:pt idx="5">
                  <c:v>21.6</c:v>
                </c:pt>
                <c:pt idx="6">
                  <c:v>16.2</c:v>
                </c:pt>
                <c:pt idx="7">
                  <c:v>18.5</c:v>
                </c:pt>
                <c:pt idx="8">
                  <c:v>13.9</c:v>
                </c:pt>
                <c:pt idx="9">
                  <c:v/>
                </c:pt>
                <c:pt idx="10">
                  <c:v/>
                </c:pt>
                <c:pt idx="11">
                  <c:v>23.1</c:v>
                </c:pt>
                <c:pt idx="12">
                  <c:v>16.5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15.7</c:v>
                </c:pt>
                <c:pt idx="1">
                  <c:v>18.9</c:v>
                </c:pt>
                <c:pt idx="2">
                  <c:v>17.5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27.0</c:v>
                </c:pt>
                <c:pt idx="1">
                  <c:v/>
                </c:pt>
                <c:pt idx="2">
                  <c:v>19.2</c:v>
                </c:pt>
                <c:pt idx="3">
                  <c:v>35.2</c:v>
                </c:pt>
                <c:pt idx="4">
                  <c:v/>
                </c:pt>
                <c:pt idx="5">
                  <c:v>26.9</c:v>
                </c:pt>
                <c:pt idx="6">
                  <c:v>23.6</c:v>
                </c:pt>
                <c:pt idx="7">
                  <c:v>33.0</c:v>
                </c:pt>
                <c:pt idx="8">
                  <c:v>24.3</c:v>
                </c:pt>
                <c:pt idx="9">
                  <c:v/>
                </c:pt>
                <c:pt idx="10">
                  <c:v/>
                </c:pt>
                <c:pt idx="11">
                  <c:v>30.0</c:v>
                </c:pt>
                <c:pt idx="12">
                  <c:v>25.6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25.3</c:v>
                </c:pt>
                <c:pt idx="1">
                  <c:v>25.1</c:v>
                </c:pt>
                <c:pt idx="2">
                  <c:v/>
                </c:pt>
                <c:pt idx="3">
                  <c:v/>
                </c:pt>
                <c:pt idx="4">
                  <c:v>21.0</c:v>
                </c:pt>
                <c:pt idx="5">
                  <c:v>19.5</c:v>
                </c:pt>
                <c:pt idx="6">
                  <c:v>24.1</c:v>
                </c:pt>
                <c:pt idx="7">
                  <c:v>27.0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9.2</c:v>
                </c:pt>
                <c:pt idx="3">
                  <c:v>23.0</c:v>
                </c:pt>
                <c:pt idx="4">
                  <c:v/>
                </c:pt>
                <c:pt idx="5">
                  <c:v>17.1</c:v>
                </c:pt>
                <c:pt idx="6">
                  <c:v>13.9</c:v>
                </c:pt>
                <c:pt idx="7">
                  <c:v>17.9</c:v>
                </c:pt>
                <c:pt idx="8">
                  <c:v>15.9</c:v>
                </c:pt>
                <c:pt idx="9">
                  <c:v/>
                </c:pt>
                <c:pt idx="10">
                  <c:v/>
                </c:pt>
                <c:pt idx="11">
                  <c:v>24.7</c:v>
                </c:pt>
                <c:pt idx="12">
                  <c:v>13.9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28.3</c:v>
                </c:pt>
                <c:pt idx="1">
                  <c:v>24.2</c:v>
                </c:pt>
                <c:pt idx="2">
                  <c:v/>
                </c:pt>
                <c:pt idx="3">
                  <c:v/>
                </c:pt>
                <c:pt idx="4">
                  <c:v/>
                </c:pt>
                <c:pt idx="5">
                  <c:v/>
                </c:pt>
                <c:pt idx="6">
                  <c:v>17.9</c:v>
                </c:pt>
                <c:pt idx="7">
                  <c:v>16.5</c:v>
                </c:pt>
                <c:pt idx="8">
                  <c:v/>
                </c:pt>
                <c:pt idx="9">
                  <c:v/>
                </c:pt>
                <c:pt idx="10">
                  <c:v>14.2</c:v>
                </c:pt>
                <c:pt idx="11">
                  <c:v>12.1</c:v>
                </c:pt>
                <c:pt idx="12">
                  <c:v>14.6</c:v>
                </c:pt>
                <c:pt idx="13">
                  <c:v>16.1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14.1</c:v>
                </c:pt>
                <c:pt idx="1">
                  <c:v/>
                </c:pt>
                <c:pt idx="2">
                  <c:v>11.0</c:v>
                </c:pt>
                <c:pt idx="3">
                  <c:v>16.8</c:v>
                </c:pt>
                <c:pt idx="4">
                  <c:v/>
                </c:pt>
                <c:pt idx="5">
                  <c:v>17.2</c:v>
                </c:pt>
                <c:pt idx="6">
                  <c:v>10.7</c:v>
                </c:pt>
                <c:pt idx="7">
                  <c:v>16.0</c:v>
                </c:pt>
                <c:pt idx="8">
                  <c:v>12.9</c:v>
                </c:pt>
                <c:pt idx="9">
                  <c:v/>
                </c:pt>
                <c:pt idx="10">
                  <c:v/>
                </c:pt>
                <c:pt idx="11">
                  <c:v>23.8</c:v>
                </c:pt>
                <c:pt idx="12">
                  <c:v>10.7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17.3</c:v>
                </c:pt>
                <c:pt idx="1">
                  <c:v>20.8</c:v>
                </c:pt>
                <c:pt idx="2">
                  <c:v/>
                </c:pt>
                <c:pt idx="3">
                  <c:v/>
                </c:pt>
                <c:pt idx="4">
                  <c:v/>
                </c:pt>
                <c:pt idx="5">
                  <c:v/>
                </c:pt>
                <c:pt idx="6">
                  <c:v>17.2</c:v>
                </c:pt>
                <c:pt idx="7">
                  <c:v>14.3</c:v>
                </c:pt>
                <c:pt idx="8">
                  <c:v/>
                </c:pt>
                <c:pt idx="9">
                  <c:v/>
                </c:pt>
                <c:pt idx="10">
                  <c:v>10.9</c:v>
                </c:pt>
                <c:pt idx="11">
                  <c:v>9.8</c:v>
                </c:pt>
                <c:pt idx="12">
                  <c:v>13.3</c:v>
                </c:pt>
                <c:pt idx="13">
                  <c:v>14.1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8.0</c:v>
                </c:pt>
                <c:pt idx="1">
                  <c:v/>
                </c:pt>
                <c:pt idx="2">
                  <c:v>6.0</c:v>
                </c:pt>
                <c:pt idx="3">
                  <c:v>9.8</c:v>
                </c:pt>
                <c:pt idx="4">
                  <c:v/>
                </c:pt>
                <c:pt idx="5">
                  <c:v>10.8</c:v>
                </c:pt>
                <c:pt idx="6">
                  <c:v>4.3</c:v>
                </c:pt>
                <c:pt idx="7">
                  <c:v>8.3</c:v>
                </c:pt>
                <c:pt idx="8">
                  <c:v>8.3</c:v>
                </c:pt>
                <c:pt idx="9">
                  <c:v/>
                </c:pt>
                <c:pt idx="10">
                  <c:v/>
                </c:pt>
                <c:pt idx="11">
                  <c:v>15.8</c:v>
                </c:pt>
                <c:pt idx="12">
                  <c:v>5.3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7.0</c:v>
                </c:pt>
                <c:pt idx="1">
                  <c:v>9.1</c:v>
                </c:pt>
                <c:pt idx="2">
                  <c:v/>
                </c:pt>
                <c:pt idx="3">
                  <c:v/>
                </c:pt>
                <c:pt idx="4">
                  <c:v/>
                </c:pt>
                <c:pt idx="5">
                  <c:v/>
                </c:pt>
                <c:pt idx="6">
                  <c:v>8.8</c:v>
                </c:pt>
                <c:pt idx="7">
                  <c:v>9.4</c:v>
                </c:pt>
                <c:pt idx="8">
                  <c:v/>
                </c:pt>
                <c:pt idx="9">
                  <c:v/>
                </c:pt>
                <c:pt idx="10">
                  <c:v>7.7</c:v>
                </c:pt>
                <c:pt idx="11">
                  <c:v>6.0</c:v>
                </c:pt>
                <c:pt idx="12">
                  <c:v>8.9</c:v>
                </c:pt>
                <c:pt idx="13">
                  <c:v>8.0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c:v>
                </c:pt>
                <c:pt idx="1">
                  <c:v/>
                </c:pt>
                <c:pt idx="2">
                  <c:v>1.9</c:v>
                </c:pt>
                <c:pt idx="3">
                  <c:v>2.5</c:v>
                </c:pt>
                <c:pt idx="4">
                  <c:v/>
                </c:pt>
                <c:pt idx="5">
                  <c:v>2.4</c:v>
                </c:pt>
                <c:pt idx="6">
                  <c:v>1.1</c:v>
                </c:pt>
                <c:pt idx="7">
                  <c:v>3.1</c:v>
                </c:pt>
                <c:pt idx="8">
                  <c:v>2.4</c:v>
                </c:pt>
                <c:pt idx="9">
                  <c:v/>
                </c:pt>
                <c:pt idx="10">
                  <c:v/>
                </c:pt>
                <c:pt idx="11">
                  <c:v>5.7</c:v>
                </c:pt>
                <c:pt idx="12">
                  <c:v>1.6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2.0</c:v>
                </c:pt>
                <c:pt idx="1">
                  <c:v>2.8</c:v>
                </c:pt>
                <c:pt idx="2">
                  <c:v/>
                </c:pt>
                <c:pt idx="3">
                  <c:v/>
                </c:pt>
                <c:pt idx="4">
                  <c:v/>
                </c:pt>
                <c:pt idx="5">
                  <c:v/>
                </c:pt>
                <c:pt idx="6">
                  <c:v>3.4</c:v>
                </c:pt>
                <c:pt idx="7">
                  <c:v>3.2</c:v>
                </c:pt>
                <c:pt idx="8">
                  <c:v/>
                </c:pt>
                <c:pt idx="9">
                  <c:v/>
                </c:pt>
                <c:pt idx="10">
                  <c:v>2.6</c:v>
                </c:pt>
                <c:pt idx="11">
                  <c:v>1.8</c:v>
                </c:pt>
                <c:pt idx="12">
                  <c:v>3.3</c:v>
                </c:pt>
                <c:pt idx="13">
                  <c:v>2.2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24.0</c:v>
                </c:pt>
                <c:pt idx="1">
                  <c:v/>
                </c:pt>
                <c:pt idx="2">
                  <c:v>25.3</c:v>
                </c:pt>
                <c:pt idx="3">
                  <c:v>22.5</c:v>
                </c:pt>
                <c:pt idx="4">
                  <c:v/>
                </c:pt>
                <c:pt idx="5">
                  <c:v>19.0</c:v>
                </c:pt>
                <c:pt idx="6">
                  <c:v>20.8</c:v>
                </c:pt>
                <c:pt idx="7">
                  <c:v>29.7</c:v>
                </c:pt>
                <c:pt idx="8">
                  <c:v>26.0</c:v>
                </c:pt>
                <c:pt idx="9">
                  <c:v/>
                </c:pt>
                <c:pt idx="10">
                  <c:v/>
                </c:pt>
                <c:pt idx="11">
                  <c:v>32.1</c:v>
                </c:pt>
                <c:pt idx="12">
                  <c:v>22.4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72.4</c:v>
                </c:pt>
                <c:pt idx="1">
                  <c:v>67.1</c:v>
                </c:pt>
                <c:pt idx="2">
                  <c:v/>
                </c:pt>
                <c:pt idx="3">
                  <c:v/>
                </c:pt>
                <c:pt idx="4">
                  <c:v/>
                </c:pt>
                <c:pt idx="5">
                  <c:v/>
                </c:pt>
                <c:pt idx="6">
                  <c:v>60.2</c:v>
                </c:pt>
                <c:pt idx="7">
                  <c:v>53.4</c:v>
                </c:pt>
                <c:pt idx="8">
                  <c:v/>
                </c:pt>
                <c:pt idx="9">
                  <c:v/>
                </c:pt>
                <c:pt idx="10">
                  <c:v>38.7</c:v>
                </c:pt>
                <c:pt idx="11">
                  <c:v>31.9</c:v>
                </c:pt>
                <c:pt idx="12">
                  <c:v>31.4</c:v>
                </c:pt>
                <c:pt idx="13">
                  <c:v>24.0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c:v>
                </c:pt>
                <c:pt idx="1">
                  <c:v/>
                </c:pt>
                <c:pt idx="2">
                  <c:v>9.1</c:v>
                </c:pt>
                <c:pt idx="3">
                  <c:v>7.6</c:v>
                </c:pt>
                <c:pt idx="4">
                  <c:v/>
                </c:pt>
                <c:pt idx="5">
                  <c:v>8.5</c:v>
                </c:pt>
                <c:pt idx="6">
                  <c:v>8.2</c:v>
                </c:pt>
                <c:pt idx="7">
                  <c:v>9.0</c:v>
                </c:pt>
                <c:pt idx="8">
                  <c:v>7.5</c:v>
                </c:pt>
                <c:pt idx="9">
                  <c:v/>
                </c:pt>
                <c:pt idx="10">
                  <c:v/>
                </c:pt>
                <c:pt idx="11">
                  <c:v>14.9</c:v>
                </c:pt>
                <c:pt idx="12">
                  <c:v>6.9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7.4</c:v>
                </c:pt>
                <c:pt idx="1">
                  <c:v/>
                </c:pt>
                <c:pt idx="2">
                  <c:v>7.4</c:v>
                </c:pt>
                <c:pt idx="3">
                  <c:v>7.0</c:v>
                </c:pt>
                <c:pt idx="4">
                  <c:v/>
                </c:pt>
                <c:pt idx="5">
                  <c:v>3.9</c:v>
                </c:pt>
                <c:pt idx="6">
                  <c:v>6.5</c:v>
                </c:pt>
                <c:pt idx="7">
                  <c:v>9.3</c:v>
                </c:pt>
                <c:pt idx="8">
                  <c:v>9.6</c:v>
                </c:pt>
                <c:pt idx="9">
                  <c:v/>
                </c:pt>
                <c:pt idx="10">
                  <c:v/>
                </c:pt>
                <c:pt idx="11">
                  <c:v>5.3</c:v>
                </c:pt>
                <c:pt idx="12">
                  <c:v>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29.2</c:v>
                </c:pt>
                <c:pt idx="1">
                  <c:v>33.7</c:v>
                </c:pt>
                <c:pt idx="2">
                  <c:v/>
                </c:pt>
                <c:pt idx="3">
                  <c:v/>
                </c:pt>
                <c:pt idx="4">
                  <c:v/>
                </c:pt>
                <c:pt idx="5">
                  <c:v/>
                </c:pt>
                <c:pt idx="6">
                  <c:v>24.1</c:v>
                </c:pt>
                <c:pt idx="7">
                  <c:v>21.8</c:v>
                </c:pt>
                <c:pt idx="8">
                  <c:v/>
                </c:pt>
                <c:pt idx="9">
                  <c:v/>
                </c:pt>
                <c:pt idx="10">
                  <c:v>15.0</c:v>
                </c:pt>
                <c:pt idx="11">
                  <c:v>10.9</c:v>
                </c:pt>
                <c:pt idx="12">
                  <c:v>13.3</c:v>
                </c:pt>
                <c:pt idx="13">
                  <c:v>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1.6</c:v>
                </c:pt>
                <c:pt idx="3">
                  <c:v>2.4</c:v>
                </c:pt>
                <c:pt idx="4">
                  <c:v/>
                </c:pt>
                <c:pt idx="5">
                  <c:v>0.7</c:v>
                </c:pt>
                <c:pt idx="6">
                  <c:v>1.3</c:v>
                </c:pt>
                <c:pt idx="7">
                  <c:v>2.8</c:v>
                </c:pt>
                <c:pt idx="8">
                  <c:v>3.2</c:v>
                </c:pt>
                <c:pt idx="9">
                  <c:v/>
                </c:pt>
                <c:pt idx="10">
                  <c:v/>
                </c:pt>
                <c:pt idx="11">
                  <c:v>0.6</c:v>
                </c:pt>
                <c:pt idx="12">
                  <c:v>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8.5</c:v>
                </c:pt>
                <c:pt idx="1">
                  <c:v/>
                </c:pt>
                <c:pt idx="2">
                  <c:v>8.8</c:v>
                </c:pt>
                <c:pt idx="3">
                  <c:v>7.8</c:v>
                </c:pt>
                <c:pt idx="4">
                  <c:v/>
                </c:pt>
                <c:pt idx="5">
                  <c:v>10.1</c:v>
                </c:pt>
                <c:pt idx="6">
                  <c:v>8.3</c:v>
                </c:pt>
                <c:pt idx="7">
                  <c:v>8.0</c:v>
                </c:pt>
                <c:pt idx="8">
                  <c:v>7.0</c:v>
                </c:pt>
                <c:pt idx="9">
                  <c:v/>
                </c:pt>
                <c:pt idx="10">
                  <c:v/>
                </c:pt>
                <c:pt idx="11">
                  <c:v>10.5</c:v>
                </c:pt>
                <c:pt idx="12">
                  <c:v>6.6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15.1</c:v>
                </c:pt>
                <c:pt idx="1">
                  <c:v>14.9</c:v>
                </c:pt>
                <c:pt idx="2">
                  <c:v/>
                </c:pt>
                <c:pt idx="3">
                  <c:v/>
                </c:pt>
                <c:pt idx="4">
                  <c:v/>
                </c:pt>
                <c:pt idx="5">
                  <c:v/>
                </c:pt>
                <c:pt idx="6">
                  <c:v>11.2</c:v>
                </c:pt>
                <c:pt idx="7">
                  <c:v>9.6</c:v>
                </c:pt>
                <c:pt idx="8">
                  <c:v/>
                </c:pt>
                <c:pt idx="9">
                  <c:v/>
                </c:pt>
                <c:pt idx="10">
                  <c:v>5.8</c:v>
                </c:pt>
                <c:pt idx="11">
                  <c:v>3.0</c:v>
                </c:pt>
                <c:pt idx="12">
                  <c:v>3.7</c:v>
                </c:pt>
                <c:pt idx="13">
                  <c:v>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c:v>
                </c:pt>
                <c:pt idx="1">
                  <c:v/>
                </c:pt>
                <c:pt idx="2">
                  <c:v>0.9</c:v>
                </c:pt>
                <c:pt idx="3">
                  <c:v>1.3</c:v>
                </c:pt>
                <c:pt idx="4">
                  <c:v/>
                </c:pt>
                <c:pt idx="5">
                  <c:v>0.3</c:v>
                </c:pt>
                <c:pt idx="6">
                  <c:v>0.7</c:v>
                </c:pt>
                <c:pt idx="7">
                  <c:v>2.1</c:v>
                </c:pt>
                <c:pt idx="8">
                  <c:v>1.1</c:v>
                </c:pt>
                <c:pt idx="9">
                  <c:v/>
                </c:pt>
                <c:pt idx="10">
                  <c:v/>
                </c:pt>
                <c:pt idx="11">
                  <c:v>0.6</c:v>
                </c:pt>
                <c:pt idx="12">
                  <c:v>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11.3</c:v>
                </c:pt>
                <c:pt idx="1">
                  <c:v>10.7</c:v>
                </c:pt>
                <c:pt idx="2">
                  <c:v/>
                </c:pt>
                <c:pt idx="3">
                  <c:v/>
                </c:pt>
                <c:pt idx="4">
                  <c:v/>
                </c:pt>
                <c:pt idx="5">
                  <c:v/>
                </c:pt>
                <c:pt idx="6">
                  <c:v>8.3</c:v>
                </c:pt>
                <c:pt idx="7">
                  <c:v>7.0</c:v>
                </c:pt>
                <c:pt idx="8">
                  <c:v/>
                </c:pt>
                <c:pt idx="9">
                  <c:v/>
                </c:pt>
                <c:pt idx="10">
                  <c:v>4.1</c:v>
                </c:pt>
                <c:pt idx="11">
                  <c:v>2.4</c:v>
                </c:pt>
                <c:pt idx="12">
                  <c:v>2.6</c:v>
                </c:pt>
                <c:pt idx="13">
                  <c:v>1.2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16.6</c:v>
                </c:pt>
                <c:pt idx="1">
                  <c:v>13.9</c:v>
                </c:pt>
                <c:pt idx="2">
                  <c:v/>
                </c:pt>
                <c:pt idx="3">
                  <c:v/>
                </c:pt>
                <c:pt idx="4">
                  <c:v/>
                </c:pt>
                <c:pt idx="5">
                  <c:v/>
                </c:pt>
                <c:pt idx="6">
                  <c:v>9.3</c:v>
                </c:pt>
                <c:pt idx="7">
                  <c:v>8.9</c:v>
                </c:pt>
                <c:pt idx="8">
                  <c:v/>
                </c:pt>
                <c:pt idx="9">
                  <c:v/>
                </c:pt>
                <c:pt idx="10">
                  <c:v>7.1</c:v>
                </c:pt>
                <c:pt idx="11">
                  <c:v>4.8</c:v>
                </c:pt>
                <c:pt idx="12">
                  <c:v>8.0</c:v>
                </c:pt>
                <c:pt idx="13">
                  <c:v>2.3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36.1</c:v>
                </c:pt>
                <c:pt idx="1">
                  <c:v/>
                </c:pt>
                <c:pt idx="2">
                  <c:v>37.8</c:v>
                </c:pt>
                <c:pt idx="3">
                  <c:v>34.2</c:v>
                </c:pt>
                <c:pt idx="4">
                  <c:v/>
                </c:pt>
                <c:pt idx="5">
                  <c:v>25.6</c:v>
                </c:pt>
                <c:pt idx="6">
                  <c:v>35.6</c:v>
                </c:pt>
                <c:pt idx="7">
                  <c:v>40.9</c:v>
                </c:pt>
                <c:pt idx="8">
                  <c:v>41.4</c:v>
                </c:pt>
                <c:pt idx="9">
                  <c:v/>
                </c:pt>
                <c:pt idx="10">
                  <c:v/>
                </c:pt>
                <c:pt idx="11">
                  <c:v>41.3</c:v>
                </c:pt>
                <c:pt idx="12">
                  <c:v>33.2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38.2</c:v>
                </c:pt>
                <c:pt idx="1">
                  <c:v>36.1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9.4</c:v>
                </c:pt>
                <c:pt idx="1">
                  <c:v/>
                </c:pt>
                <c:pt idx="2">
                  <c:v>11.3</c:v>
                </c:pt>
                <c:pt idx="3">
                  <c:v>7.1</c:v>
                </c:pt>
                <c:pt idx="4">
                  <c:v/>
                </c:pt>
                <c:pt idx="5">
                  <c:v>6.4</c:v>
                </c:pt>
                <c:pt idx="6">
                  <c:v>7.8</c:v>
                </c:pt>
                <c:pt idx="7">
                  <c:v>9.0</c:v>
                </c:pt>
                <c:pt idx="8">
                  <c:v>14.1</c:v>
                </c:pt>
                <c:pt idx="9">
                  <c:v/>
                </c:pt>
                <c:pt idx="10">
                  <c:v/>
                </c:pt>
                <c:pt idx="11">
                  <c:v>8.2</c:v>
                </c:pt>
                <c:pt idx="12">
                  <c:v>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22.3</c:v>
                </c:pt>
                <c:pt idx="1">
                  <c:v>9.4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c:v>
                </c:pt>
                <c:pt idx="1">
                  <c:v/>
                </c:pt>
                <c:pt idx="2">
                  <c:v/>
                </c:pt>
                <c:pt idx="3">
                  <c:v/>
                </c:pt>
                <c:pt idx="4">
                  <c:v/>
                </c:pt>
                <c:pt idx="5">
                  <c:v/>
                </c:pt>
                <c:pt idx="6">
                  <c:v/>
                </c:pt>
                <c:pt idx="7">
                  <c:v/>
                </c:pt>
                <c:pt idx="8">
                  <c:v/>
                </c:pt>
                <c:pt idx="9">
                  <c:v/>
                </c:pt>
                <c:pt idx="10">
                  <c:v/>
                </c:pt>
                <c:pt idx="11">
                  <c:v/>
                </c:pt>
                <c:pt idx="12">
                  <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8.3</c:v>
                </c:pt>
                <c:pt idx="3">
                  <c:v>1.6</c:v>
                </c:pt>
                <c:pt idx="4">
                  <c:v/>
                </c:pt>
                <c:pt idx="5">
                  <c:v>2.8</c:v>
                </c:pt>
                <c:pt idx="6">
                  <c:v>5.1</c:v>
                </c:pt>
                <c:pt idx="7">
                  <c:v>5.5</c:v>
                </c:pt>
                <c:pt idx="8">
                  <c:v>6.8</c:v>
                </c:pt>
                <c:pt idx="9">
                  <c:v/>
                </c:pt>
                <c:pt idx="10">
                  <c:v/>
                </c:pt>
                <c:pt idx="11">
                  <c:v>2.3</c:v>
                </c:pt>
                <c:pt idx="12">
                  <c:v>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6.7</c:v>
                </c:pt>
                <c:pt idx="1">
                  <c:v/>
                </c:pt>
                <c:pt idx="2">
                  <c:v>8.3</c:v>
                </c:pt>
                <c:pt idx="3">
                  <c:v>4.3</c:v>
                </c:pt>
                <c:pt idx="4">
                  <c:v/>
                </c:pt>
                <c:pt idx="5">
                  <c:v>4.0</c:v>
                </c:pt>
                <c:pt idx="6">
                  <c:v>6.8</c:v>
                </c:pt>
                <c:pt idx="7">
                  <c:v>5.9</c:v>
                </c:pt>
                <c:pt idx="8">
                  <c:v>9.7</c:v>
                </c:pt>
                <c:pt idx="9">
                  <c:v/>
                </c:pt>
                <c:pt idx="10">
                  <c:v/>
                </c:pt>
                <c:pt idx="11">
                  <c:v>5.1</c:v>
                </c:pt>
                <c:pt idx="12">
                  <c:v>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18.2</c:v>
                </c:pt>
                <c:pt idx="1">
                  <c:v>16.8</c:v>
                </c:pt>
                <c:pt idx="2">
                  <c:v/>
                </c:pt>
                <c:pt idx="3">
                  <c:v/>
                </c:pt>
                <c:pt idx="4">
                  <c:v>9.6</c:v>
                </c:pt>
                <c:pt idx="5">
                  <c:v>8.3</c:v>
                </c:pt>
                <c:pt idx="6">
                  <c:v>8.1</c:v>
                </c:pt>
                <c:pt idx="7">
                  <c:v>6.7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10.2</c:v>
                </c:pt>
                <c:pt idx="1">
                  <c:v/>
                </c:pt>
                <c:pt idx="2">
                  <c:v>11.2</c:v>
                </c:pt>
                <c:pt idx="3">
                  <c:v>8.4</c:v>
                </c:pt>
                <c:pt idx="4">
                  <c:v/>
                </c:pt>
                <c:pt idx="5">
                  <c:v>5.8</c:v>
                </c:pt>
                <c:pt idx="6">
                  <c:v>9.0</c:v>
                </c:pt>
                <c:pt idx="7">
                  <c:v>10.7</c:v>
                </c:pt>
                <c:pt idx="8">
                  <c:v>15.0</c:v>
                </c:pt>
                <c:pt idx="9">
                  <c:v/>
                </c:pt>
                <c:pt idx="10">
                  <c:v/>
                </c:pt>
                <c:pt idx="11">
                  <c:v>8.0</c:v>
                </c:pt>
                <c:pt idx="12">
                  <c:v>10.1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32.6</c:v>
                </c:pt>
                <c:pt idx="1">
                  <c:v>28.4</c:v>
                </c:pt>
                <c:pt idx="2">
                  <c:v/>
                </c:pt>
                <c:pt idx="3">
                  <c:v/>
                </c:pt>
                <c:pt idx="4">
                  <c:v>18.8</c:v>
                </c:pt>
                <c:pt idx="5">
                  <c:v>15.0</c:v>
                </c:pt>
                <c:pt idx="6">
                  <c:v>16.6</c:v>
                </c:pt>
                <c:pt idx="7">
                  <c:v>10.2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12.3</c:v>
                </c:pt>
                <c:pt idx="1">
                  <c:v/>
                </c:pt>
                <c:pt idx="2">
                  <c:v>14.6</c:v>
                </c:pt>
                <c:pt idx="3">
                  <c:v>9.0</c:v>
                </c:pt>
                <c:pt idx="4">
                  <c:v/>
                </c:pt>
                <c:pt idx="5">
                  <c:v>7.1</c:v>
                </c:pt>
                <c:pt idx="6">
                  <c:v>11.6</c:v>
                </c:pt>
                <c:pt idx="7">
                  <c:v>13.4</c:v>
                </c:pt>
                <c:pt idx="8">
                  <c:v>16.4</c:v>
                </c:pt>
                <c:pt idx="9">
                  <c:v/>
                </c:pt>
                <c:pt idx="10">
                  <c:v/>
                </c:pt>
                <c:pt idx="11">
                  <c:v>8.8</c:v>
                </c:pt>
                <c:pt idx="12">
                  <c:v>12.7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52.4</c:v>
                </c:pt>
                <c:pt idx="1">
                  <c:v>28.2</c:v>
                </c:pt>
                <c:pt idx="2">
                  <c:v/>
                </c:pt>
                <c:pt idx="3">
                  <c:v/>
                </c:pt>
                <c:pt idx="4">
                  <c:v/>
                </c:pt>
                <c:pt idx="5">
                  <c:v/>
                </c:pt>
                <c:pt idx="6">
                  <c:v>21.9</c:v>
                </c:pt>
                <c:pt idx="7">
                  <c:v>15.9</c:v>
                </c:pt>
                <c:pt idx="8">
                  <c:v/>
                </c:pt>
                <c:pt idx="9">
                  <c:v/>
                </c:pt>
                <c:pt idx="10">
                  <c:v>15.7</c:v>
                </c:pt>
                <c:pt idx="11">
                  <c:v>11.9</c:v>
                </c:pt>
                <c:pt idx="12">
                  <c:v>11.3</c:v>
                </c:pt>
                <c:pt idx="13">
                  <c:v>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16.1</c:v>
                </c:pt>
                <c:pt idx="1">
                  <c:v/>
                </c:pt>
                <c:pt idx="2">
                  <c:v>18.3</c:v>
                </c:pt>
                <c:pt idx="3">
                  <c:v>12.6</c:v>
                </c:pt>
                <c:pt idx="4">
                  <c:v/>
                </c:pt>
                <c:pt idx="5">
                  <c:v>9.8</c:v>
                </c:pt>
                <c:pt idx="6">
                  <c:v>15.1</c:v>
                </c:pt>
                <c:pt idx="7">
                  <c:v>16.6</c:v>
                </c:pt>
                <c:pt idx="8">
                  <c:v>21.8</c:v>
                </c:pt>
                <c:pt idx="9">
                  <c:v/>
                </c:pt>
                <c:pt idx="10">
                  <c:v/>
                </c:pt>
                <c:pt idx="11">
                  <c:v>13.7</c:v>
                </c:pt>
                <c:pt idx="12">
                  <c:v>16.5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41.2</c:v>
                </c:pt>
                <c:pt idx="1">
                  <c:v/>
                </c:pt>
                <c:pt idx="2">
                  <c:v>41.7</c:v>
                </c:pt>
                <c:pt idx="3">
                  <c:v>39.6</c:v>
                </c:pt>
                <c:pt idx="4">
                  <c:v/>
                </c:pt>
                <c:pt idx="5">
                  <c:v/>
                </c:pt>
                <c:pt idx="6">
                  <c:v/>
                </c:pt>
                <c:pt idx="7">
                  <c:v/>
                </c:pt>
                <c:pt idx="8">
                  <c:v/>
                </c:pt>
                <c:pt idx="9">
                  <c:v/>
                </c:pt>
                <c:pt idx="10">
                  <c:v/>
                </c:pt>
                <c:pt idx="11">
                  <c:v/>
                </c:pt>
                <c:pt idx="12">
                  <c:v>44.7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54.0</c:v>
                </c:pt>
                <c:pt idx="1">
                  <c:v/>
                </c:pt>
                <c:pt idx="2">
                  <c:v>50.0</c:v>
                </c:pt>
                <c:pt idx="3">
                  <c:v>57.7</c:v>
                </c:pt>
                <c:pt idx="4">
                  <c:v/>
                </c:pt>
                <c:pt idx="5">
                  <c:v>44.4</c:v>
                </c:pt>
                <c:pt idx="6">
                  <c:v>51.2</c:v>
                </c:pt>
                <c:pt idx="7">
                  <c:v>57.8</c:v>
                </c:pt>
                <c:pt idx="8">
                  <c:v>62.3</c:v>
                </c:pt>
                <c:pt idx="9">
                  <c:v/>
                </c:pt>
                <c:pt idx="10">
                  <c:v/>
                </c:pt>
                <c:pt idx="11">
                  <c:v>53.4</c:v>
                </c:pt>
                <c:pt idx="12">
                  <c:v>55.0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82.9</c:v>
                </c:pt>
                <c:pt idx="1">
                  <c:v>78.8</c:v>
                </c:pt>
                <c:pt idx="2">
                  <c:v/>
                </c:pt>
                <c:pt idx="3">
                  <c:v/>
                </c:pt>
                <c:pt idx="4">
                  <c:v/>
                </c:pt>
                <c:pt idx="5">
                  <c:v/>
                </c:pt>
                <c:pt idx="6">
                  <c:v>78.4</c:v>
                </c:pt>
                <c:pt idx="7">
                  <c:v>73.2</c:v>
                </c:pt>
                <c:pt idx="8">
                  <c:v/>
                </c:pt>
                <c:pt idx="9">
                  <c:v/>
                </c:pt>
                <c:pt idx="10">
                  <c:v>60.6</c:v>
                </c:pt>
                <c:pt idx="11">
                  <c:v>52.1</c:v>
                </c:pt>
                <c:pt idx="12">
                  <c:v>51.7</c:v>
                </c:pt>
                <c:pt idx="13">
                  <c:v>54.0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13.3</c:v>
                </c:pt>
                <c:pt idx="1">
                  <c:v/>
                </c:pt>
                <c:pt idx="2">
                  <c:v>15.2</c:v>
                </c:pt>
                <c:pt idx="3">
                  <c:v>11.0</c:v>
                </c:pt>
                <c:pt idx="4">
                  <c:v/>
                </c:pt>
                <c:pt idx="5">
                  <c:v>13.2</c:v>
                </c:pt>
                <c:pt idx="6">
                  <c:v>13.3</c:v>
                </c:pt>
                <c:pt idx="7">
                  <c:v>14.1</c:v>
                </c:pt>
                <c:pt idx="8">
                  <c:v>11.8</c:v>
                </c:pt>
                <c:pt idx="9">
                  <c:v/>
                </c:pt>
                <c:pt idx="10">
                  <c:v/>
                </c:pt>
                <c:pt idx="11">
                  <c:v>19.0</c:v>
                </c:pt>
                <c:pt idx="12">
                  <c:v>12.1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34.2</c:v>
                </c:pt>
                <c:pt idx="1">
                  <c:v>32.1</c:v>
                </c:pt>
                <c:pt idx="2">
                  <c:v/>
                </c:pt>
                <c:pt idx="3">
                  <c:v/>
                </c:pt>
                <c:pt idx="4">
                  <c:v/>
                </c:pt>
                <c:pt idx="5">
                  <c:v/>
                </c:pt>
                <c:pt idx="6">
                  <c:v>26.6</c:v>
                </c:pt>
                <c:pt idx="7">
                  <c:v>23.9</c:v>
                </c:pt>
                <c:pt idx="8">
                  <c:v/>
                </c:pt>
                <c:pt idx="9">
                  <c:v/>
                </c:pt>
                <c:pt idx="10">
                  <c:v>16.5</c:v>
                </c:pt>
                <c:pt idx="11">
                  <c:v>12.9</c:v>
                </c:pt>
                <c:pt idx="12">
                  <c:v>13.7</c:v>
                </c:pt>
                <c:pt idx="13">
                  <c:v>13.3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24.4</c:v>
                </c:pt>
                <c:pt idx="1">
                  <c:v/>
                </c:pt>
                <c:pt idx="2">
                  <c:v>21.4</c:v>
                </c:pt>
                <c:pt idx="3">
                  <c:v>27.2</c:v>
                </c:pt>
                <c:pt idx="4">
                  <c:v/>
                </c:pt>
                <c:pt idx="5">
                  <c:v>13.3</c:v>
                </c:pt>
                <c:pt idx="6">
                  <c:v>24.8</c:v>
                </c:pt>
                <c:pt idx="7">
                  <c:v>25.0</c:v>
                </c:pt>
                <c:pt idx="8">
                  <c:v>33.7</c:v>
                </c:pt>
                <c:pt idx="9">
                  <c:v/>
                </c:pt>
                <c:pt idx="10">
                  <c:v/>
                </c:pt>
                <c:pt idx="11">
                  <c:v>27.0</c:v>
                </c:pt>
                <c:pt idx="12">
                  <c:v>24.6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53.4</c:v>
                </c:pt>
                <c:pt idx="1">
                  <c:v>51.9</c:v>
                </c:pt>
                <c:pt idx="2">
                  <c:v/>
                </c:pt>
                <c:pt idx="3">
                  <c:v/>
                </c:pt>
                <c:pt idx="4">
                  <c:v/>
                </c:pt>
                <c:pt idx="5">
                  <c:v/>
                </c:pt>
                <c:pt idx="6">
                  <c:v>46.5</c:v>
                </c:pt>
                <c:pt idx="7">
                  <c:v>42.9</c:v>
                </c:pt>
                <c:pt idx="8">
                  <c:v/>
                </c:pt>
                <c:pt idx="9">
                  <c:v/>
                </c:pt>
                <c:pt idx="10">
                  <c:v>26.6</c:v>
                </c:pt>
                <c:pt idx="11">
                  <c:v>22.1</c:v>
                </c:pt>
                <c:pt idx="12">
                  <c:v>22.7</c:v>
                </c:pt>
                <c:pt idx="13">
                  <c:v>24.4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31.7</c:v>
                </c:pt>
                <c:pt idx="1">
                  <c:v/>
                </c:pt>
                <c:pt idx="2">
                  <c:v>30.6</c:v>
                </c:pt>
                <c:pt idx="3">
                  <c:v>32.7</c:v>
                </c:pt>
                <c:pt idx="4">
                  <c:v/>
                </c:pt>
                <c:pt idx="5">
                  <c:v/>
                </c:pt>
                <c:pt idx="6">
                  <c:v/>
                </c:pt>
                <c:pt idx="7">
                  <c:v>36.8</c:v>
                </c:pt>
                <c:pt idx="8">
                  <c:v/>
                </c:pt>
                <c:pt idx="9">
                  <c:v/>
                </c:pt>
                <c:pt idx="10">
                  <c:v/>
                </c:pt>
                <c:pt idx="11">
                  <c:v/>
                </c:pt>
                <c:pt idx="12">
                  <c:v>34.9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37.5</c:v>
                </c:pt>
                <c:pt idx="1">
                  <c:v>39.6</c:v>
                </c:pt>
                <c:pt idx="2">
                  <c:v>31.7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10.5</c:v>
                </c:pt>
                <c:pt idx="1">
                  <c:v/>
                </c:pt>
                <c:pt idx="2">
                  <c:v>10.6</c:v>
                </c:pt>
                <c:pt idx="3">
                  <c:v>10.3</c:v>
                </c:pt>
                <c:pt idx="4">
                  <c:v/>
                </c:pt>
                <c:pt idx="5">
                  <c:v>4.4</c:v>
                </c:pt>
                <c:pt idx="6">
                  <c:v>7.8</c:v>
                </c:pt>
                <c:pt idx="7">
                  <c:v>9.9</c:v>
                </c:pt>
                <c:pt idx="8">
                  <c:v>19.6</c:v>
                </c:pt>
                <c:pt idx="9">
                  <c:v/>
                </c:pt>
                <c:pt idx="10">
                  <c:v/>
                </c:pt>
                <c:pt idx="11">
                  <c:v>13.4</c:v>
                </c:pt>
                <c:pt idx="12">
                  <c:v>10.1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c:v>
                </c:pt>
                <c:pt idx="1">
                  <c:v/>
                </c:pt>
                <c:pt idx="2">
                  <c:v>3.8</c:v>
                </c:pt>
                <c:pt idx="3">
                  <c:v>1.4</c:v>
                </c:pt>
                <c:pt idx="4">
                  <c:v/>
                </c:pt>
                <c:pt idx="5">
                  <c:v>0.7</c:v>
                </c:pt>
                <c:pt idx="6">
                  <c:v>1.4</c:v>
                </c:pt>
                <c:pt idx="7">
                  <c:v>3.9</c:v>
                </c:pt>
                <c:pt idx="8">
                  <c:v>4.1</c:v>
                </c:pt>
                <c:pt idx="9">
                  <c:v/>
                </c:pt>
                <c:pt idx="10">
                  <c:v/>
                </c:pt>
                <c:pt idx="11">
                  <c:v>2.6</c:v>
                </c:pt>
                <c:pt idx="12">
                  <c:v>2.4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25.4</c:v>
                </c:pt>
                <c:pt idx="1">
                  <c:v/>
                </c:pt>
                <c:pt idx="2">
                  <c:v>25.8</c:v>
                </c:pt>
                <c:pt idx="3">
                  <c:v>24.7</c:v>
                </c:pt>
                <c:pt idx="4">
                  <c:v/>
                </c:pt>
                <c:pt idx="5">
                  <c:v>11.5</c:v>
                </c:pt>
                <c:pt idx="6">
                  <c:v>21.7</c:v>
                </c:pt>
                <c:pt idx="7">
                  <c:v>33.1</c:v>
                </c:pt>
                <c:pt idx="8">
                  <c:v>35.0</c:v>
                </c:pt>
                <c:pt idx="9">
                  <c:v/>
                </c:pt>
                <c:pt idx="10">
                  <c:v/>
                </c:pt>
                <c:pt idx="11">
                  <c:v>29.3</c:v>
                </c:pt>
                <c:pt idx="12">
                  <c:v>21.8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22.3</c:v>
                </c:pt>
                <c:pt idx="1">
                  <c:v>19.3</c:v>
                </c:pt>
                <c:pt idx="2">
                  <c:v/>
                </c:pt>
                <c:pt idx="3">
                  <c:v/>
                </c:pt>
                <c:pt idx="4">
                  <c:v/>
                </c:pt>
                <c:pt idx="5">
                  <c:v/>
                </c:pt>
                <c:pt idx="6">
                  <c:v>34.6</c:v>
                </c:pt>
                <c:pt idx="7">
                  <c:v>32.3</c:v>
                </c:pt>
                <c:pt idx="8">
                  <c:v/>
                </c:pt>
                <c:pt idx="9">
                  <c:v/>
                </c:pt>
                <c:pt idx="10">
                  <c:v>25.0</c:v>
                </c:pt>
                <c:pt idx="11">
                  <c:v>23.6</c:v>
                </c:pt>
                <c:pt idx="12">
                  <c:v>26.6</c:v>
                </c:pt>
                <c:pt idx="13">
                  <c:v>25.4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c:v>
                </c:pt>
                <c:pt idx="1">
                  <c:v/>
                </c:pt>
                <c:pt idx="2">
                  <c:v>5.8</c:v>
                </c:pt>
                <c:pt idx="3">
                  <c:v>4.5</c:v>
                </c:pt>
                <c:pt idx="4">
                  <c:v/>
                </c:pt>
                <c:pt idx="5">
                  <c:v>3.1</c:v>
                </c:pt>
                <c:pt idx="6">
                  <c:v>5.9</c:v>
                </c:pt>
                <c:pt idx="7">
                  <c:v>4.8</c:v>
                </c:pt>
                <c:pt idx="8">
                  <c:v>6.8</c:v>
                </c:pt>
                <c:pt idx="9">
                  <c:v/>
                </c:pt>
                <c:pt idx="10">
                  <c:v/>
                </c:pt>
                <c:pt idx="11">
                  <c:v>10.9</c:v>
                </c:pt>
                <c:pt idx="12">
                  <c:v>2.6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4.9</c:v>
                </c:pt>
                <c:pt idx="1">
                  <c:v>4.2</c:v>
                </c:pt>
                <c:pt idx="2">
                  <c:v/>
                </c:pt>
                <c:pt idx="3">
                  <c:v/>
                </c:pt>
                <c:pt idx="4">
                  <c:v/>
                </c:pt>
                <c:pt idx="5">
                  <c:v/>
                </c:pt>
                <c:pt idx="6">
                  <c:v>7.7</c:v>
                </c:pt>
                <c:pt idx="7">
                  <c:v>7.0</c:v>
                </c:pt>
                <c:pt idx="8">
                  <c:v/>
                </c:pt>
                <c:pt idx="9">
                  <c:v/>
                </c:pt>
                <c:pt idx="10">
                  <c:v>4.9</c:v>
                </c:pt>
                <c:pt idx="11">
                  <c:v>5.5</c:v>
                </c:pt>
                <c:pt idx="12">
                  <c:v>6.3</c:v>
                </c:pt>
                <c:pt idx="13">
                  <c:v>5.3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22.1</c:v>
                </c:pt>
                <c:pt idx="1">
                  <c:v/>
                </c:pt>
                <c:pt idx="2">
                  <c:v>19.3</c:v>
                </c:pt>
                <c:pt idx="3">
                  <c:v>24.4</c:v>
                </c:pt>
                <c:pt idx="4">
                  <c:v/>
                </c:pt>
                <c:pt idx="5">
                  <c:v>20.2</c:v>
                </c:pt>
                <c:pt idx="6">
                  <c:v>22.8</c:v>
                </c:pt>
                <c:pt idx="7">
                  <c:v>17.5</c:v>
                </c:pt>
                <c:pt idx="8">
                  <c:v>27.5</c:v>
                </c:pt>
                <c:pt idx="9">
                  <c:v/>
                </c:pt>
                <c:pt idx="10">
                  <c:v/>
                </c:pt>
                <c:pt idx="11">
                  <c:v>32.1</c:v>
                </c:pt>
                <c:pt idx="12">
                  <c:v>18.5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13.4</c:v>
                </c:pt>
                <c:pt idx="1">
                  <c:v/>
                </c:pt>
                <c:pt idx="2">
                  <c:v>13.6</c:v>
                </c:pt>
                <c:pt idx="3">
                  <c:v>13.0</c:v>
                </c:pt>
                <c:pt idx="4">
                  <c:v/>
                </c:pt>
                <c:pt idx="5">
                  <c:v>6.5</c:v>
                </c:pt>
                <c:pt idx="6">
                  <c:v>11.5</c:v>
                </c:pt>
                <c:pt idx="7">
                  <c:v>17.6</c:v>
                </c:pt>
                <c:pt idx="8">
                  <c:v>17.9</c:v>
                </c:pt>
                <c:pt idx="9">
                  <c:v/>
                </c:pt>
                <c:pt idx="10">
                  <c:v/>
                </c:pt>
                <c:pt idx="11">
                  <c:v>16.0</c:v>
                </c:pt>
                <c:pt idx="12">
                  <c:v>11.0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10.3</c:v>
                </c:pt>
                <c:pt idx="1">
                  <c:v>9.4</c:v>
                </c:pt>
                <c:pt idx="2">
                  <c:v/>
                </c:pt>
                <c:pt idx="3">
                  <c:v/>
                </c:pt>
                <c:pt idx="4">
                  <c:v/>
                </c:pt>
                <c:pt idx="5">
                  <c:v/>
                </c:pt>
                <c:pt idx="6">
                  <c:v>18.3</c:v>
                </c:pt>
                <c:pt idx="7">
                  <c:v>17.5</c:v>
                </c:pt>
                <c:pt idx="8">
                  <c:v/>
                </c:pt>
                <c:pt idx="9">
                  <c:v/>
                </c:pt>
                <c:pt idx="10">
                  <c:v>12.7</c:v>
                </c:pt>
                <c:pt idx="11">
                  <c:v>11.7</c:v>
                </c:pt>
                <c:pt idx="12">
                  <c:v>13.7</c:v>
                </c:pt>
                <c:pt idx="13">
                  <c:v>13.4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5.0</c:v>
                </c:pt>
                <c:pt idx="3">
                  <c:v>2.8</c:v>
                </c:pt>
                <c:pt idx="4">
                  <c:v/>
                </c:pt>
                <c:pt idx="5">
                  <c:v>2.2</c:v>
                </c:pt>
                <c:pt idx="6">
                  <c:v>3.3</c:v>
                </c:pt>
                <c:pt idx="7">
                  <c:v>3.5</c:v>
                </c:pt>
                <c:pt idx="8">
                  <c:v>7.2</c:v>
                </c:pt>
                <c:pt idx="9">
                  <c:v/>
                </c:pt>
                <c:pt idx="10">
                  <c:v/>
                </c:pt>
                <c:pt idx="11">
                  <c:v>6.0</c:v>
                </c:pt>
                <c:pt idx="12">
                  <c:v>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4.6</c:v>
                </c:pt>
                <c:pt idx="1">
                  <c:v>3.5</c:v>
                </c:pt>
                <c:pt idx="2">
                  <c:v/>
                </c:pt>
                <c:pt idx="3">
                  <c:v/>
                </c:pt>
                <c:pt idx="4">
                  <c:v/>
                </c:pt>
                <c:pt idx="5">
                  <c:v/>
                </c:pt>
                <c:pt idx="6">
                  <c:v>6.9</c:v>
                </c:pt>
                <c:pt idx="7">
                  <c:v>7.5</c:v>
                </c:pt>
                <c:pt idx="8">
                  <c:v/>
                </c:pt>
                <c:pt idx="9">
                  <c:v/>
                </c:pt>
                <c:pt idx="10">
                  <c:v>4.2</c:v>
                </c:pt>
                <c:pt idx="11">
                  <c:v>3.2</c:v>
                </c:pt>
                <c:pt idx="12">
                  <c:v>5.3</c:v>
                </c:pt>
                <c:pt idx="13">
                  <c:v>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6.2</c:v>
                </c:pt>
                <c:pt idx="3">
                  <c:v>4.9</c:v>
                </c:pt>
                <c:pt idx="4">
                  <c:v/>
                </c:pt>
                <c:pt idx="5">
                  <c:v>6.3</c:v>
                </c:pt>
                <c:pt idx="6">
                  <c:v>4.9</c:v>
                </c:pt>
                <c:pt idx="7">
                  <c:v>4.8</c:v>
                </c:pt>
                <c:pt idx="8">
                  <c:v>7.8</c:v>
                </c:pt>
                <c:pt idx="9">
                  <c:v/>
                </c:pt>
                <c:pt idx="10">
                  <c:v/>
                </c:pt>
                <c:pt idx="11">
                  <c:v>10.6</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11.7</c:v>
                </c:pt>
                <c:pt idx="1">
                  <c:v>11.3</c:v>
                </c:pt>
                <c:pt idx="2">
                  <c:v/>
                </c:pt>
                <c:pt idx="3">
                  <c:v/>
                </c:pt>
                <c:pt idx="4">
                  <c:v>9.7</c:v>
                </c:pt>
                <c:pt idx="5">
                  <c:v>7.0</c:v>
                </c:pt>
                <c:pt idx="6">
                  <c:v>8.1</c:v>
                </c:pt>
                <c:pt idx="7">
                  <c:v>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c:v>
                </c:pt>
                <c:pt idx="1">
                  <c:v/>
                </c:pt>
                <c:pt idx="2">
                  <c:v>3.1</c:v>
                </c:pt>
                <c:pt idx="3">
                  <c:v>0.7</c:v>
                </c:pt>
                <c:pt idx="4">
                  <c:v/>
                </c:pt>
                <c:pt idx="5">
                  <c:v>1.2</c:v>
                </c:pt>
                <c:pt idx="6">
                  <c:v>1.0</c:v>
                </c:pt>
                <c:pt idx="7">
                  <c:v>1.9</c:v>
                </c:pt>
                <c:pt idx="8">
                  <c:v>4.1</c:v>
                </c:pt>
                <c:pt idx="9">
                  <c:v/>
                </c:pt>
                <c:pt idx="10">
                  <c:v/>
                </c:pt>
                <c:pt idx="11">
                  <c:v>3.2</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2.7</c:v>
                </c:pt>
                <c:pt idx="1">
                  <c:v>2.7</c:v>
                </c:pt>
                <c:pt idx="2">
                  <c:v/>
                </c:pt>
                <c:pt idx="3">
                  <c:v/>
                </c:pt>
                <c:pt idx="4">
                  <c:v>1.9</c:v>
                </c:pt>
                <c:pt idx="5">
                  <c:v>1.2</c:v>
                </c:pt>
                <c:pt idx="6">
                  <c:v>2.5</c:v>
                </c:pt>
                <c:pt idx="7">
                  <c:v>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3.0</c:v>
                </c:pt>
                <c:pt idx="1">
                  <c:v/>
                </c:pt>
                <c:pt idx="2">
                  <c:v>3.9</c:v>
                </c:pt>
                <c:pt idx="3">
                  <c:v>1.3</c:v>
                </c:pt>
                <c:pt idx="4">
                  <c:v/>
                </c:pt>
                <c:pt idx="5">
                  <c:v>2.2</c:v>
                </c:pt>
                <c:pt idx="6">
                  <c:v>1.4</c:v>
                </c:pt>
                <c:pt idx="7">
                  <c:v>2.2</c:v>
                </c:pt>
                <c:pt idx="8">
                  <c:v>5.6</c:v>
                </c:pt>
                <c:pt idx="9">
                  <c:v/>
                </c:pt>
                <c:pt idx="10">
                  <c:v/>
                </c:pt>
                <c:pt idx="11">
                  <c:v>5.3</c:v>
                </c:pt>
                <c:pt idx="12">
                  <c:v>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6.3</c:v>
                </c:pt>
                <c:pt idx="1">
                  <c:v>5.8</c:v>
                </c:pt>
                <c:pt idx="2">
                  <c:v/>
                </c:pt>
                <c:pt idx="3">
                  <c:v/>
                </c:pt>
                <c:pt idx="4">
                  <c:v>2.7</c:v>
                </c:pt>
                <c:pt idx="5">
                  <c:v>2.0</c:v>
                </c:pt>
                <c:pt idx="6">
                  <c:v>4.2</c:v>
                </c:pt>
                <c:pt idx="7">
                  <c:v>3.0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3.9</c:v>
                </c:pt>
                <c:pt idx="1">
                  <c:v/>
                </c:pt>
                <c:pt idx="2">
                  <c:v>5.1</c:v>
                </c:pt>
                <c:pt idx="3">
                  <c:v>2.0</c:v>
                </c:pt>
                <c:pt idx="4">
                  <c:v/>
                </c:pt>
                <c:pt idx="5">
                  <c:v>2.7</c:v>
                </c:pt>
                <c:pt idx="6">
                  <c:v>1.7</c:v>
                </c:pt>
                <c:pt idx="7">
                  <c:v>3.4</c:v>
                </c:pt>
                <c:pt idx="8">
                  <c:v>7.7</c:v>
                </c:pt>
                <c:pt idx="9">
                  <c:v/>
                </c:pt>
                <c:pt idx="10">
                  <c:v/>
                </c:pt>
                <c:pt idx="11">
                  <c:v>7.2</c:v>
                </c:pt>
                <c:pt idx="12">
                  <c:v>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5.0</c:v>
                </c:pt>
                <c:pt idx="1">
                  <c:v>4.9</c:v>
                </c:pt>
                <c:pt idx="2">
                  <c:v/>
                </c:pt>
                <c:pt idx="3">
                  <c:v/>
                </c:pt>
                <c:pt idx="4">
                  <c:v>4.5</c:v>
                </c:pt>
                <c:pt idx="5">
                  <c:v>3.2</c:v>
                </c:pt>
                <c:pt idx="6">
                  <c:v>5.1</c:v>
                </c:pt>
                <c:pt idx="7">
                  <c:v>3.9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5.2</c:v>
                </c:pt>
                <c:pt idx="1">
                  <c:v/>
                </c:pt>
                <c:pt idx="2">
                  <c:v>6.2</c:v>
                </c:pt>
                <c:pt idx="3">
                  <c:v>3.5</c:v>
                </c:pt>
                <c:pt idx="4">
                  <c:v/>
                </c:pt>
                <c:pt idx="5">
                  <c:v>3.9</c:v>
                </c:pt>
                <c:pt idx="6">
                  <c:v>3.5</c:v>
                </c:pt>
                <c:pt idx="7">
                  <c:v>5.7</c:v>
                </c:pt>
                <c:pt idx="8">
                  <c:v>7.2</c:v>
                </c:pt>
                <c:pt idx="9">
                  <c:v/>
                </c:pt>
                <c:pt idx="10">
                  <c:v/>
                </c:pt>
                <c:pt idx="11">
                  <c:v>9.2</c:v>
                </c:pt>
                <c:pt idx="12">
                  <c:v>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7.5</c:v>
                </c:pt>
                <c:pt idx="1">
                  <c:v>5.2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3.5</c:v>
                </c:pt>
                <c:pt idx="1">
                  <c:v/>
                </c:pt>
                <c:pt idx="2">
                  <c:v>4.4</c:v>
                </c:pt>
                <c:pt idx="3">
                  <c:v>2.0</c:v>
                </c:pt>
                <c:pt idx="4">
                  <c:v/>
                </c:pt>
                <c:pt idx="5">
                  <c:v>2.8</c:v>
                </c:pt>
                <c:pt idx="6">
                  <c:v>1.0</c:v>
                </c:pt>
                <c:pt idx="7">
                  <c:v>4.7</c:v>
                </c:pt>
                <c:pt idx="8">
                  <c:v>4.7</c:v>
                </c:pt>
                <c:pt idx="9">
                  <c:v/>
                </c:pt>
                <c:pt idx="10">
                  <c:v/>
                </c:pt>
                <c:pt idx="11">
                  <c:v>8.4</c:v>
                </c:pt>
                <c:pt idx="12">
                  <c:v>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2.4</c:v>
                </c:pt>
                <c:pt idx="1">
                  <c:v>3.0</c:v>
                </c:pt>
                <c:pt idx="2">
                  <c:v/>
                </c:pt>
                <c:pt idx="3">
                  <c:v/>
                </c:pt>
                <c:pt idx="4">
                  <c:v/>
                </c:pt>
                <c:pt idx="5">
                  <c:v/>
                </c:pt>
                <c:pt idx="6">
                  <c:v>3.6</c:v>
                </c:pt>
                <c:pt idx="7">
                  <c:v>4.0</c:v>
                </c:pt>
                <c:pt idx="8">
                  <c:v/>
                </c:pt>
                <c:pt idx="9">
                  <c:v/>
                </c:pt>
                <c:pt idx="10">
                  <c:v>2.8</c:v>
                </c:pt>
                <c:pt idx="11">
                  <c:v>2.3</c:v>
                </c:pt>
                <c:pt idx="12">
                  <c:v>3.5</c:v>
                </c:pt>
                <c:pt idx="13">
                  <c:v>3.5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46.1</c:v>
                </c:pt>
                <c:pt idx="1">
                  <c:v>43.4</c:v>
                </c:pt>
                <c:pt idx="2">
                  <c:v/>
                </c:pt>
                <c:pt idx="3">
                  <c:v/>
                </c:pt>
                <c:pt idx="4">
                  <c:v/>
                </c:pt>
                <c:pt idx="5">
                  <c:v/>
                </c:pt>
                <c:pt idx="6">
                  <c:v>38.5</c:v>
                </c:pt>
                <c:pt idx="7">
                  <c:v>35.6</c:v>
                </c:pt>
                <c:pt idx="8">
                  <c:v/>
                </c:pt>
                <c:pt idx="9">
                  <c:v/>
                </c:pt>
                <c:pt idx="10">
                  <c:v>23.9</c:v>
                </c:pt>
                <c:pt idx="11">
                  <c:v>20.3</c:v>
                </c:pt>
                <c:pt idx="12">
                  <c:v>22.3</c:v>
                </c:pt>
                <c:pt idx="13">
                  <c:v>22.1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13.2</c:v>
                </c:pt>
                <c:pt idx="3">
                  <c:v>15.0</c:v>
                </c:pt>
                <c:pt idx="4">
                  <c:v/>
                </c:pt>
                <c:pt idx="5">
                  <c:v>10.2</c:v>
                </c:pt>
                <c:pt idx="6">
                  <c:v>9.2</c:v>
                </c:pt>
                <c:pt idx="7">
                  <c:v>15.4</c:v>
                </c:pt>
                <c:pt idx="8">
                  <c:v>21.7</c:v>
                </c:pt>
                <c:pt idx="9">
                  <c:v/>
                </c:pt>
                <c:pt idx="10">
                  <c:v/>
                </c:pt>
                <c:pt idx="11">
                  <c:v>19.3</c:v>
                </c:pt>
                <c:pt idx="12">
                  <c:v>13.3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c:v>
                </c:pt>
                <c:pt idx="1">
                  <c:v/>
                </c:pt>
                <c:pt idx="2">
                  <c:v>1.5</c:v>
                </c:pt>
                <c:pt idx="3">
                  <c:v>1.4</c:v>
                </c:pt>
                <c:pt idx="4">
                  <c:v/>
                </c:pt>
                <c:pt idx="5">
                  <c:v>2.0</c:v>
                </c:pt>
                <c:pt idx="6">
                  <c:v>1.1</c:v>
                </c:pt>
                <c:pt idx="7">
                  <c:v>0.4</c:v>
                </c:pt>
                <c:pt idx="8">
                  <c:v>2.7</c:v>
                </c:pt>
                <c:pt idx="9">
                  <c:v/>
                </c:pt>
                <c:pt idx="10">
                  <c:v/>
                </c:pt>
                <c:pt idx="11">
                  <c:v>2.0</c:v>
                </c:pt>
                <c:pt idx="12">
                  <c:v>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2.0</c:v>
                </c:pt>
                <c:pt idx="1">
                  <c:v>3.1</c:v>
                </c:pt>
                <c:pt idx="2">
                  <c:v/>
                </c:pt>
                <c:pt idx="3">
                  <c:v/>
                </c:pt>
                <c:pt idx="4">
                  <c:v>1.9</c:v>
                </c:pt>
                <c:pt idx="5">
                  <c:v>1.9</c:v>
                </c:pt>
                <c:pt idx="6">
                  <c:v>4.0</c:v>
                </c:pt>
                <c:pt idx="7">
                  <c:v>1.6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18.5</c:v>
                </c:pt>
                <c:pt idx="1">
                  <c:v/>
                </c:pt>
                <c:pt idx="2">
                  <c:v>19.9</c:v>
                </c:pt>
                <c:pt idx="3">
                  <c:v>16.8</c:v>
                </c:pt>
                <c:pt idx="4">
                  <c:v/>
                </c:pt>
                <c:pt idx="5">
                  <c:v>18.7</c:v>
                </c:pt>
                <c:pt idx="6">
                  <c:v>22.0</c:v>
                </c:pt>
                <c:pt idx="7">
                  <c:v>18.4</c:v>
                </c:pt>
                <c:pt idx="8">
                  <c:v>14.3</c:v>
                </c:pt>
                <c:pt idx="9">
                  <c:v/>
                </c:pt>
                <c:pt idx="10">
                  <c:v/>
                </c:pt>
                <c:pt idx="11">
                  <c:v>22.8</c:v>
                </c:pt>
                <c:pt idx="12">
                  <c:v>17.1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numCache>
            </c:numRef>
          </c:cat>
          <c:val>
            <c:numRef>
              <c:f>Sheet1!$B$2:$B$14</c:f>
              <c:numCache>
                <c:formatCode>General</c:formatCode>
                <c:ptCount val="14"/>
                <c:pt idx="0">
                  <c:v>11.0</c:v>
                </c:pt>
                <c:pt idx="1">
                  <c:v/>
                </c:pt>
                <c:pt idx="2">
                  <c:v/>
                </c:pt>
                <c:pt idx="3">
                  <c:v/>
                </c:pt>
                <c:pt idx="4">
                  <c:v/>
                </c:pt>
                <c:pt idx="5">
                  <c:v>23.3</c:v>
                </c:pt>
                <c:pt idx="6">
                  <c:v>22.0</c:v>
                </c:pt>
                <c:pt idx="7">
                  <c:v/>
                </c:pt>
                <c:pt idx="8">
                  <c:v/>
                </c:pt>
                <c:pt idx="9">
                  <c:v>20.3</c:v>
                </c:pt>
                <c:pt idx="10">
                  <c:v>19.2</c:v>
                </c:pt>
                <c:pt idx="11">
                  <c:v>19.9</c:v>
                </c:pt>
                <c:pt idx="12">
                  <c:v>18.5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29.1</c:v>
                </c:pt>
                <c:pt idx="1">
                  <c:v/>
                </c:pt>
                <c:pt idx="2">
                  <c:v>30.0</c:v>
                </c:pt>
                <c:pt idx="3">
                  <c:v>28.2</c:v>
                </c:pt>
                <c:pt idx="4">
                  <c:v/>
                </c:pt>
                <c:pt idx="5">
                  <c:v>10.9</c:v>
                </c:pt>
                <c:pt idx="6">
                  <c:v>25.6</c:v>
                </c:pt>
                <c:pt idx="7">
                  <c:v>36.5</c:v>
                </c:pt>
                <c:pt idx="8">
                  <c:v>42.6</c:v>
                </c:pt>
                <c:pt idx="9">
                  <c:v/>
                </c:pt>
                <c:pt idx="10">
                  <c:v/>
                </c:pt>
                <c:pt idx="11">
                  <c:v>32.8</c:v>
                </c:pt>
                <c:pt idx="12">
                  <c:v>29.8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52.5</c:v>
                </c:pt>
                <c:pt idx="1">
                  <c:v>47.0</c:v>
                </c:pt>
                <c:pt idx="2">
                  <c:v/>
                </c:pt>
                <c:pt idx="3">
                  <c:v/>
                </c:pt>
                <c:pt idx="4">
                  <c:v/>
                </c:pt>
                <c:pt idx="5">
                  <c:v/>
                </c:pt>
                <c:pt idx="6">
                  <c:v>42.8</c:v>
                </c:pt>
                <c:pt idx="7">
                  <c:v>40.8</c:v>
                </c:pt>
                <c:pt idx="8">
                  <c:v/>
                </c:pt>
                <c:pt idx="9">
                  <c:v/>
                </c:pt>
                <c:pt idx="10">
                  <c:v>37.1</c:v>
                </c:pt>
                <c:pt idx="11">
                  <c:v>35.2</c:v>
                </c:pt>
                <c:pt idx="12">
                  <c:v>32.5</c:v>
                </c:pt>
                <c:pt idx="13">
                  <c:v>29.1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c:v>
                </c:pt>
                <c:pt idx="1">
                  <c:v/>
                </c:pt>
                <c:pt idx="2">
                  <c:v>3.3</c:v>
                </c:pt>
                <c:pt idx="3">
                  <c:v>2.2</c:v>
                </c:pt>
                <c:pt idx="4">
                  <c:v/>
                </c:pt>
                <c:pt idx="5">
                  <c:v>1.5</c:v>
                </c:pt>
                <c:pt idx="6">
                  <c:v>4.0</c:v>
                </c:pt>
                <c:pt idx="7">
                  <c:v>2.5</c:v>
                </c:pt>
                <c:pt idx="8">
                  <c:v>3.3</c:v>
                </c:pt>
                <c:pt idx="9">
                  <c:v/>
                </c:pt>
                <c:pt idx="10">
                  <c:v/>
                </c:pt>
                <c:pt idx="11">
                  <c:v>2.8</c:v>
                </c:pt>
                <c:pt idx="12">
                  <c:v>3.3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6.8</c:v>
                </c:pt>
                <c:pt idx="1">
                  <c:v>5.9</c:v>
                </c:pt>
                <c:pt idx="2">
                  <c:v/>
                </c:pt>
                <c:pt idx="3">
                  <c:v/>
                </c:pt>
                <c:pt idx="4">
                  <c:v/>
                </c:pt>
                <c:pt idx="5">
                  <c:v/>
                </c:pt>
                <c:pt idx="6">
                  <c:v>5.1</c:v>
                </c:pt>
                <c:pt idx="7">
                  <c:v>4.4</c:v>
                </c:pt>
                <c:pt idx="8">
                  <c:v/>
                </c:pt>
                <c:pt idx="9">
                  <c:v/>
                </c:pt>
                <c:pt idx="10">
                  <c:v>3.8</c:v>
                </c:pt>
                <c:pt idx="11">
                  <c:v>4.1</c:v>
                </c:pt>
                <c:pt idx="12">
                  <c:v>3.3</c:v>
                </c:pt>
                <c:pt idx="13">
                  <c:v>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6.0</c:v>
                </c:pt>
                <c:pt idx="1">
                  <c:v/>
                </c:pt>
                <c:pt idx="2">
                  <c:v>6.6</c:v>
                </c:pt>
                <c:pt idx="3">
                  <c:v>5.4</c:v>
                </c:pt>
                <c:pt idx="4">
                  <c:v/>
                </c:pt>
                <c:pt idx="5">
                  <c:v>0.7</c:v>
                </c:pt>
                <c:pt idx="6">
                  <c:v>4.7</c:v>
                </c:pt>
                <c:pt idx="7">
                  <c:v>6.9</c:v>
                </c:pt>
                <c:pt idx="8">
                  <c:v>11.3</c:v>
                </c:pt>
                <c:pt idx="9">
                  <c:v/>
                </c:pt>
                <c:pt idx="10">
                  <c:v/>
                </c:pt>
                <c:pt idx="11">
                  <c:v>5.9</c:v>
                </c:pt>
                <c:pt idx="12">
                  <c:v>6.2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18.3</c:v>
                </c:pt>
                <c:pt idx="1">
                  <c:v>15.1</c:v>
                </c:pt>
                <c:pt idx="2">
                  <c:v/>
                </c:pt>
                <c:pt idx="3">
                  <c:v/>
                </c:pt>
                <c:pt idx="4">
                  <c:v/>
                </c:pt>
                <c:pt idx="5">
                  <c:v/>
                </c:pt>
                <c:pt idx="6">
                  <c:v>12.0</c:v>
                </c:pt>
                <c:pt idx="7">
                  <c:v>11.9</c:v>
                </c:pt>
                <c:pt idx="8">
                  <c:v/>
                </c:pt>
                <c:pt idx="9">
                  <c:v/>
                </c:pt>
                <c:pt idx="10">
                  <c:v>10.6</c:v>
                </c:pt>
                <c:pt idx="11">
                  <c:v>9.4</c:v>
                </c:pt>
                <c:pt idx="12">
                  <c:v>8.0</c:v>
                </c:pt>
                <c:pt idx="13">
                  <c:v>6.0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20.5</c:v>
                </c:pt>
                <c:pt idx="1">
                  <c:v/>
                </c:pt>
                <c:pt idx="2">
                  <c:v>20.2</c:v>
                </c:pt>
                <c:pt idx="3">
                  <c:v>20.8</c:v>
                </c:pt>
                <c:pt idx="4">
                  <c:v/>
                </c:pt>
                <c:pt idx="5">
                  <c:v>5.6</c:v>
                </c:pt>
                <c:pt idx="6">
                  <c:v>17.5</c:v>
                </c:pt>
                <c:pt idx="7">
                  <c:v>24.6</c:v>
                </c:pt>
                <c:pt idx="8">
                  <c:v>33.5</c:v>
                </c:pt>
                <c:pt idx="9">
                  <c:v/>
                </c:pt>
                <c:pt idx="10">
                  <c:v/>
                </c:pt>
                <c:pt idx="11">
                  <c:v>18.1</c:v>
                </c:pt>
                <c:pt idx="12">
                  <c:v>21.9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37.2</c:v>
                </c:pt>
                <c:pt idx="1">
                  <c:v>31.9</c:v>
                </c:pt>
                <c:pt idx="2">
                  <c:v/>
                </c:pt>
                <c:pt idx="3">
                  <c:v/>
                </c:pt>
                <c:pt idx="4">
                  <c:v/>
                </c:pt>
                <c:pt idx="5">
                  <c:v/>
                </c:pt>
                <c:pt idx="6">
                  <c:v>31.5</c:v>
                </c:pt>
                <c:pt idx="7">
                  <c:v>29.9</c:v>
                </c:pt>
                <c:pt idx="8">
                  <c:v/>
                </c:pt>
                <c:pt idx="9">
                  <c:v/>
                </c:pt>
                <c:pt idx="10">
                  <c:v>27.0</c:v>
                </c:pt>
                <c:pt idx="11">
                  <c:v>25.7</c:v>
                </c:pt>
                <c:pt idx="12">
                  <c:v>24.9</c:v>
                </c:pt>
                <c:pt idx="13">
                  <c:v>20.5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13.7</c:v>
                </c:pt>
                <c:pt idx="1">
                  <c:v/>
                </c:pt>
                <c:pt idx="2">
                  <c:v>15.2</c:v>
                </c:pt>
                <c:pt idx="3">
                  <c:v>12.3</c:v>
                </c:pt>
                <c:pt idx="4">
                  <c:v/>
                </c:pt>
                <c:pt idx="5">
                  <c:v/>
                </c:pt>
                <c:pt idx="6">
                  <c:v/>
                </c:pt>
                <c:pt idx="7">
                  <c:v>10.0</c:v>
                </c:pt>
                <c:pt idx="8">
                  <c:v/>
                </c:pt>
                <c:pt idx="9">
                  <c:v/>
                </c:pt>
                <c:pt idx="10">
                  <c:v/>
                </c:pt>
                <c:pt idx="11">
                  <c:v/>
                </c:pt>
                <c:pt idx="12">
                  <c:v>11.1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26.1</c:v>
                </c:pt>
                <c:pt idx="1">
                  <c:v>27.4</c:v>
                </c:pt>
                <c:pt idx="2">
                  <c:v/>
                </c:pt>
                <c:pt idx="3">
                  <c:v/>
                </c:pt>
                <c:pt idx="4">
                  <c:v/>
                </c:pt>
                <c:pt idx="5">
                  <c:v/>
                </c:pt>
                <c:pt idx="6">
                  <c:v>30.5</c:v>
                </c:pt>
                <c:pt idx="7">
                  <c:v>24.0</c:v>
                </c:pt>
                <c:pt idx="8">
                  <c:v/>
                </c:pt>
                <c:pt idx="9">
                  <c:v/>
                </c:pt>
                <c:pt idx="10">
                  <c:v>19.8</c:v>
                </c:pt>
                <c:pt idx="11">
                  <c:v>19.7</c:v>
                </c:pt>
                <c:pt idx="12">
                  <c:v>17.9</c:v>
                </c:pt>
                <c:pt idx="13">
                  <c:v>13.7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6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53.3</c:v>
                </c:pt>
                <c:pt idx="1">
                  <c:v/>
                </c:pt>
                <c:pt idx="2">
                  <c:v>62.6</c:v>
                </c:pt>
                <c:pt idx="3">
                  <c:v>44.6</c:v>
                </c:pt>
                <c:pt idx="4">
                  <c:v/>
                </c:pt>
                <c:pt idx="5">
                  <c:v/>
                </c:pt>
                <c:pt idx="6">
                  <c:v/>
                </c:pt>
                <c:pt idx="7">
                  <c:v>58.0</c:v>
                </c:pt>
                <c:pt idx="8">
                  <c:v/>
                </c:pt>
                <c:pt idx="9">
                  <c:v/>
                </c:pt>
                <c:pt idx="10">
                  <c:v/>
                </c:pt>
                <c:pt idx="11">
                  <c:v/>
                </c:pt>
                <c:pt idx="12">
                  <c:v>53.2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6.9</c:v>
                </c:pt>
                <c:pt idx="3">
                  <c:v>5.7</c:v>
                </c:pt>
                <c:pt idx="4">
                  <c:v/>
                </c:pt>
                <c:pt idx="5">
                  <c:v>1.7</c:v>
                </c:pt>
                <c:pt idx="6">
                  <c:v>3.5</c:v>
                </c:pt>
                <c:pt idx="7">
                  <c:v>6.6</c:v>
                </c:pt>
                <c:pt idx="8">
                  <c:v>10.5</c:v>
                </c:pt>
                <c:pt idx="9">
                  <c:v/>
                </c:pt>
                <c:pt idx="10">
                  <c:v/>
                </c:pt>
                <c:pt idx="11">
                  <c:v>7.5</c:v>
                </c:pt>
                <c:pt idx="12">
                  <c:v>5.7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53.3</c:v>
                </c:pt>
                <c:pt idx="1">
                  <c:v>59.6</c:v>
                </c:pt>
                <c:pt idx="2">
                  <c:v/>
                </c:pt>
                <c:pt idx="3">
                  <c:v/>
                </c:pt>
                <c:pt idx="4">
                  <c:v/>
                </c:pt>
                <c:pt idx="5">
                  <c:v/>
                </c:pt>
                <c:pt idx="6">
                  <c:v>60.2</c:v>
                </c:pt>
                <c:pt idx="7">
                  <c:v>61.6</c:v>
                </c:pt>
                <c:pt idx="8">
                  <c:v/>
                </c:pt>
                <c:pt idx="9">
                  <c:v/>
                </c:pt>
                <c:pt idx="10">
                  <c:v>62.0</c:v>
                </c:pt>
                <c:pt idx="11">
                  <c:v>62.5</c:v>
                </c:pt>
                <c:pt idx="12">
                  <c:v>57.0</c:v>
                </c:pt>
                <c:pt idx="13">
                  <c:v>53.3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21.2</c:v>
                </c:pt>
                <c:pt idx="1">
                  <c:v/>
                </c:pt>
                <c:pt idx="2">
                  <c:v>15.2</c:v>
                </c:pt>
                <c:pt idx="3">
                  <c:v>26.9</c:v>
                </c:pt>
                <c:pt idx="4">
                  <c:v/>
                </c:pt>
                <c:pt idx="5">
                  <c:v/>
                </c:pt>
                <c:pt idx="6">
                  <c:v/>
                </c:pt>
                <c:pt idx="7">
                  <c:v>17.2</c:v>
                </c:pt>
                <c:pt idx="8">
                  <c:v/>
                </c:pt>
                <c:pt idx="9">
                  <c:v/>
                </c:pt>
                <c:pt idx="10">
                  <c:v/>
                </c:pt>
                <c:pt idx="11">
                  <c:v/>
                </c:pt>
                <c:pt idx="12">
                  <c:v>22.0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22.6</c:v>
                </c:pt>
                <c:pt idx="1">
                  <c:v>17.6</c:v>
                </c:pt>
                <c:pt idx="2">
                  <c:v/>
                </c:pt>
                <c:pt idx="3">
                  <c:v/>
                </c:pt>
                <c:pt idx="4">
                  <c:v/>
                </c:pt>
                <c:pt idx="5">
                  <c:v/>
                </c:pt>
                <c:pt idx="6">
                  <c:v>21.9</c:v>
                </c:pt>
                <c:pt idx="7">
                  <c:v>21.6</c:v>
                </c:pt>
                <c:pt idx="8">
                  <c:v/>
                </c:pt>
                <c:pt idx="9">
                  <c:v/>
                </c:pt>
                <c:pt idx="10">
                  <c:v>21.9</c:v>
                </c:pt>
                <c:pt idx="11">
                  <c:v>16.4</c:v>
                </c:pt>
                <c:pt idx="12">
                  <c:v>20.7</c:v>
                </c:pt>
                <c:pt idx="13">
                  <c:v>21.2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c:v>
                </c:pt>
                <c:pt idx="1">
                  <c:v/>
                </c:pt>
                <c:pt idx="2">
                  <c:v>3.5</c:v>
                </c:pt>
                <c:pt idx="3">
                  <c:v>5.1</c:v>
                </c:pt>
                <c:pt idx="4">
                  <c:v/>
                </c:pt>
                <c:pt idx="5">
                  <c:v/>
                </c:pt>
                <c:pt idx="6">
                  <c:v/>
                </c:pt>
                <c:pt idx="7">
                  <c:v>7.0</c:v>
                </c:pt>
                <c:pt idx="8">
                  <c:v/>
                </c:pt>
                <c:pt idx="9">
                  <c:v/>
                </c:pt>
                <c:pt idx="10">
                  <c:v/>
                </c:pt>
                <c:pt idx="11">
                  <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3.3</c:v>
                </c:pt>
                <c:pt idx="1">
                  <c:v>4.3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5.9</c:v>
                </c:pt>
                <c:pt idx="1">
                  <c:v/>
                </c:pt>
                <c:pt idx="2">
                  <c:v>4.1</c:v>
                </c:pt>
                <c:pt idx="3">
                  <c:v>7.6</c:v>
                </c:pt>
                <c:pt idx="4">
                  <c:v/>
                </c:pt>
                <c:pt idx="5">
                  <c:v/>
                </c:pt>
                <c:pt idx="6">
                  <c:v/>
                </c:pt>
                <c:pt idx="7">
                  <c:v>5.1</c:v>
                </c:pt>
                <c:pt idx="8">
                  <c:v/>
                </c:pt>
                <c:pt idx="9">
                  <c:v/>
                </c:pt>
                <c:pt idx="10">
                  <c:v/>
                </c:pt>
                <c:pt idx="11">
                  <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3.6</c:v>
                </c:pt>
                <c:pt idx="1">
                  <c:v>5.9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31.4</c:v>
                </c:pt>
                <c:pt idx="1">
                  <c:v/>
                </c:pt>
                <c:pt idx="2">
                  <c:v>22.8</c:v>
                </c:pt>
                <c:pt idx="3">
                  <c:v>39.6</c:v>
                </c:pt>
                <c:pt idx="4">
                  <c:v/>
                </c:pt>
                <c:pt idx="5">
                  <c:v/>
                </c:pt>
                <c:pt idx="6">
                  <c:v/>
                </c:pt>
                <c:pt idx="7">
                  <c:v>29.2</c:v>
                </c:pt>
                <c:pt idx="8">
                  <c:v/>
                </c:pt>
                <c:pt idx="9">
                  <c:v/>
                </c:pt>
                <c:pt idx="10">
                  <c:v/>
                </c:pt>
                <c:pt idx="11">
                  <c:v/>
                </c:pt>
                <c:pt idx="12">
                  <c:v>32.8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27.6</c:v>
                </c:pt>
                <c:pt idx="1">
                  <c:v>31.4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9.7</c:v>
                </c:pt>
                <c:pt idx="1">
                  <c:v/>
                </c:pt>
                <c:pt idx="2">
                  <c:v>5.7</c:v>
                </c:pt>
                <c:pt idx="3">
                  <c:v>13.4</c:v>
                </c:pt>
                <c:pt idx="4">
                  <c:v/>
                </c:pt>
                <c:pt idx="5">
                  <c:v/>
                </c:pt>
                <c:pt idx="6">
                  <c:v/>
                </c:pt>
                <c:pt idx="7">
                  <c:v>13.6</c:v>
                </c:pt>
                <c:pt idx="8">
                  <c:v/>
                </c:pt>
                <c:pt idx="9">
                  <c:v/>
                </c:pt>
                <c:pt idx="10">
                  <c:v/>
                </c:pt>
                <c:pt idx="11">
                  <c:v/>
                </c:pt>
                <c:pt idx="12">
                  <c:v>9.9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8.6</c:v>
                </c:pt>
                <c:pt idx="1">
                  <c:v>9.7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7.0</c:v>
                </c:pt>
                <c:pt idx="1">
                  <c:v/>
                </c:pt>
                <c:pt idx="2">
                  <c:v>6.5</c:v>
                </c:pt>
                <c:pt idx="3">
                  <c:v>7.4</c:v>
                </c:pt>
                <c:pt idx="4">
                  <c:v/>
                </c:pt>
                <c:pt idx="5">
                  <c:v/>
                </c:pt>
                <c:pt idx="6">
                  <c:v/>
                </c:pt>
                <c:pt idx="7">
                  <c:v>9.4</c:v>
                </c:pt>
                <c:pt idx="8">
                  <c:v/>
                </c:pt>
                <c:pt idx="9">
                  <c:v/>
                </c:pt>
                <c:pt idx="10">
                  <c:v/>
                </c:pt>
                <c:pt idx="11">
                  <c:v/>
                </c:pt>
                <c:pt idx="12">
                  <c:v>7.1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14.6</c:v>
                </c:pt>
                <c:pt idx="1">
                  <c:v>13.4</c:v>
                </c:pt>
                <c:pt idx="2">
                  <c:v/>
                </c:pt>
                <c:pt idx="3">
                  <c:v/>
                </c:pt>
                <c:pt idx="4">
                  <c:v/>
                </c:pt>
                <c:pt idx="5">
                  <c:v/>
                </c:pt>
                <c:pt idx="6">
                  <c:v>11.8</c:v>
                </c:pt>
                <c:pt idx="7">
                  <c:v>12.8</c:v>
                </c:pt>
                <c:pt idx="8">
                  <c:v/>
                </c:pt>
                <c:pt idx="9">
                  <c:v/>
                </c:pt>
                <c:pt idx="10">
                  <c:v>14.0</c:v>
                </c:pt>
                <c:pt idx="11">
                  <c:v>12.2</c:v>
                </c:pt>
                <c:pt idx="12">
                  <c:v>17.8</c:v>
                </c:pt>
                <c:pt idx="13">
                  <c:v>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14.6</c:v>
                </c:pt>
                <c:pt idx="1">
                  <c:v/>
                </c:pt>
                <c:pt idx="2">
                  <c:v>16.9</c:v>
                </c:pt>
                <c:pt idx="3">
                  <c:v>12.1</c:v>
                </c:pt>
                <c:pt idx="4">
                  <c:v/>
                </c:pt>
                <c:pt idx="5">
                  <c:v>16.0</c:v>
                </c:pt>
                <c:pt idx="6">
                  <c:v>14.2</c:v>
                </c:pt>
                <c:pt idx="7">
                  <c:v>14.6</c:v>
                </c:pt>
                <c:pt idx="8">
                  <c:v>13.1</c:v>
                </c:pt>
                <c:pt idx="9">
                  <c:v/>
                </c:pt>
                <c:pt idx="10">
                  <c:v/>
                </c:pt>
                <c:pt idx="11">
                  <c:v>19.0</c:v>
                </c:pt>
                <c:pt idx="12">
                  <c:v>13.5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7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10.4</c:v>
                </c:pt>
                <c:pt idx="1">
                  <c:v>10.9</c:v>
                </c:pt>
                <c:pt idx="2">
                  <c:v/>
                </c:pt>
                <c:pt idx="3">
                  <c:v/>
                </c:pt>
                <c:pt idx="4">
                  <c:v>11.6</c:v>
                </c:pt>
                <c:pt idx="5">
                  <c:v>12.7</c:v>
                </c:pt>
                <c:pt idx="6">
                  <c:v>13.0</c:v>
                </c:pt>
                <c:pt idx="7">
                  <c:v>14.6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16.6</c:v>
                </c:pt>
                <c:pt idx="1">
                  <c:v/>
                </c:pt>
                <c:pt idx="2">
                  <c:v>15.8</c:v>
                </c:pt>
                <c:pt idx="3">
                  <c:v>17.5</c:v>
                </c:pt>
                <c:pt idx="4">
                  <c:v/>
                </c:pt>
                <c:pt idx="5">
                  <c:v>15.6</c:v>
                </c:pt>
                <c:pt idx="6">
                  <c:v>16.8</c:v>
                </c:pt>
                <c:pt idx="7">
                  <c:v>16.8</c:v>
                </c:pt>
                <c:pt idx="8">
                  <c:v>16.8</c:v>
                </c:pt>
                <c:pt idx="9">
                  <c:v/>
                </c:pt>
                <c:pt idx="10">
                  <c:v/>
                </c:pt>
                <c:pt idx="11">
                  <c:v>23.1</c:v>
                </c:pt>
                <c:pt idx="12">
                  <c:v>14.9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10.1</c:v>
                </c:pt>
                <c:pt idx="1">
                  <c:v>6.3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14.5</c:v>
                </c:pt>
                <c:pt idx="1">
                  <c:v>13.7</c:v>
                </c:pt>
                <c:pt idx="2">
                  <c:v/>
                </c:pt>
                <c:pt idx="3">
                  <c:v/>
                </c:pt>
                <c:pt idx="4">
                  <c:v>13.6</c:v>
                </c:pt>
                <c:pt idx="5">
                  <c:v>13.8</c:v>
                </c:pt>
                <c:pt idx="6">
                  <c:v>16.9</c:v>
                </c:pt>
                <c:pt idx="7">
                  <c:v>16.6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29.3</c:v>
                </c:pt>
                <c:pt idx="1">
                  <c:v/>
                </c:pt>
                <c:pt idx="2">
                  <c:v>25.2</c:v>
                </c:pt>
                <c:pt idx="3">
                  <c:v>33.8</c:v>
                </c:pt>
                <c:pt idx="4">
                  <c:v/>
                </c:pt>
                <c:pt idx="5">
                  <c:v>30.0</c:v>
                </c:pt>
                <c:pt idx="6">
                  <c:v>26.1</c:v>
                </c:pt>
                <c:pt idx="7">
                  <c:v>32.1</c:v>
                </c:pt>
                <c:pt idx="8">
                  <c:v>28.6</c:v>
                </c:pt>
                <c:pt idx="9">
                  <c:v/>
                </c:pt>
                <c:pt idx="10">
                  <c:v/>
                </c:pt>
                <c:pt idx="11">
                  <c:v>38.1</c:v>
                </c:pt>
                <c:pt idx="12">
                  <c:v>28.1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35.2</c:v>
                </c:pt>
                <c:pt idx="1">
                  <c:v>36.4</c:v>
                </c:pt>
                <c:pt idx="2">
                  <c:v/>
                </c:pt>
                <c:pt idx="3">
                  <c:v/>
                </c:pt>
                <c:pt idx="4">
                  <c:v/>
                </c:pt>
                <c:pt idx="5">
                  <c:v/>
                </c:pt>
                <c:pt idx="6">
                  <c:v>32.7</c:v>
                </c:pt>
                <c:pt idx="7">
                  <c:v>32.5</c:v>
                </c:pt>
                <c:pt idx="8">
                  <c:v/>
                </c:pt>
                <c:pt idx="9">
                  <c:v/>
                </c:pt>
                <c:pt idx="10">
                  <c:v>28.5</c:v>
                </c:pt>
                <c:pt idx="11">
                  <c:v>27.0</c:v>
                </c:pt>
                <c:pt idx="12">
                  <c:v>30.3</c:v>
                </c:pt>
                <c:pt idx="13">
                  <c:v>29.3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43.8</c:v>
                </c:pt>
                <c:pt idx="1">
                  <c:v/>
                </c:pt>
                <c:pt idx="2">
                  <c:v>29.3</c:v>
                </c:pt>
                <c:pt idx="3">
                  <c:v>58.3</c:v>
                </c:pt>
                <c:pt idx="4">
                  <c:v/>
                </c:pt>
                <c:pt idx="5">
                  <c:v>45.1</c:v>
                </c:pt>
                <c:pt idx="6">
                  <c:v>40.7</c:v>
                </c:pt>
                <c:pt idx="7">
                  <c:v>46.5</c:v>
                </c:pt>
                <c:pt idx="8">
                  <c:v>42.9</c:v>
                </c:pt>
                <c:pt idx="9">
                  <c:v/>
                </c:pt>
                <c:pt idx="10">
                  <c:v/>
                </c:pt>
                <c:pt idx="11">
                  <c:v>55.9</c:v>
                </c:pt>
                <c:pt idx="12">
                  <c:v>41.9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45.5</c:v>
                </c:pt>
                <c:pt idx="1">
                  <c:v>43.7</c:v>
                </c:pt>
                <c:pt idx="2">
                  <c:v/>
                </c:pt>
                <c:pt idx="3">
                  <c:v/>
                </c:pt>
                <c:pt idx="4">
                  <c:v/>
                </c:pt>
                <c:pt idx="5">
                  <c:v/>
                </c:pt>
                <c:pt idx="6">
                  <c:v>45.2</c:v>
                </c:pt>
                <c:pt idx="7">
                  <c:v>46.3</c:v>
                </c:pt>
                <c:pt idx="8">
                  <c:v/>
                </c:pt>
                <c:pt idx="9">
                  <c:v/>
                </c:pt>
                <c:pt idx="10">
                  <c:v>43.0</c:v>
                </c:pt>
                <c:pt idx="11">
                  <c:v>42.2</c:v>
                </c:pt>
                <c:pt idx="12">
                  <c:v>43.2</c:v>
                </c:pt>
                <c:pt idx="13">
                  <c:v>43.8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31.0</c:v>
                </c:pt>
                <c:pt idx="1">
                  <c:v/>
                </c:pt>
                <c:pt idx="2">
                  <c:v>28.3</c:v>
                </c:pt>
                <c:pt idx="3">
                  <c:v>33.4</c:v>
                </c:pt>
                <c:pt idx="4">
                  <c:v/>
                </c:pt>
                <c:pt idx="5">
                  <c:v>33.0</c:v>
                </c:pt>
                <c:pt idx="6">
                  <c:v>27.0</c:v>
                </c:pt>
                <c:pt idx="7">
                  <c:v>30.3</c:v>
                </c:pt>
                <c:pt idx="8">
                  <c:v>33.4</c:v>
                </c:pt>
                <c:pt idx="9">
                  <c:v/>
                </c:pt>
                <c:pt idx="10">
                  <c:v/>
                </c:pt>
                <c:pt idx="11">
                  <c:v>27.8</c:v>
                </c:pt>
                <c:pt idx="12">
                  <c:v>32.9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18.9</c:v>
                </c:pt>
                <c:pt idx="1">
                  <c:v>19.2</c:v>
                </c:pt>
                <c:pt idx="2">
                  <c:v/>
                </c:pt>
                <c:pt idx="3">
                  <c:v/>
                </c:pt>
                <c:pt idx="4">
                  <c:v>21.8</c:v>
                </c:pt>
                <c:pt idx="5">
                  <c:v>25.7</c:v>
                </c:pt>
                <c:pt idx="6">
                  <c:v>29.9</c:v>
                </c:pt>
                <c:pt idx="7">
                  <c:v>31.0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12.1</c:v>
                </c:pt>
                <c:pt idx="1">
                  <c:v/>
                </c:pt>
                <c:pt idx="2">
                  <c:v>14.7</c:v>
                </c:pt>
                <c:pt idx="3">
                  <c:v>9.0</c:v>
                </c:pt>
                <c:pt idx="4">
                  <c:v/>
                </c:pt>
                <c:pt idx="5">
                  <c:v>11.7</c:v>
                </c:pt>
                <c:pt idx="6">
                  <c:v>7.1</c:v>
                </c:pt>
                <c:pt idx="7">
                  <c:v>12.6</c:v>
                </c:pt>
                <c:pt idx="8">
                  <c:v>16.9</c:v>
                </c:pt>
                <c:pt idx="9">
                  <c:v/>
                </c:pt>
                <c:pt idx="10">
                  <c:v/>
                </c:pt>
                <c:pt idx="11">
                  <c:v>11.5</c:v>
                </c:pt>
                <c:pt idx="12">
                  <c:v>11.1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12.9</c:v>
                </c:pt>
                <c:pt idx="1">
                  <c:v>12.4</c:v>
                </c:pt>
                <c:pt idx="2">
                  <c:v/>
                </c:pt>
                <c:pt idx="3">
                  <c:v/>
                </c:pt>
                <c:pt idx="4">
                  <c:v>12.1</c:v>
                </c:pt>
                <c:pt idx="5">
                  <c:v>8.1</c:v>
                </c:pt>
                <c:pt idx="6">
                  <c:v>10.3</c:v>
                </c:pt>
                <c:pt idx="7">
                  <c:v>12.1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7.6</c:v>
                </c:pt>
                <c:pt idx="1">
                  <c:v/>
                </c:pt>
                <c:pt idx="2">
                  <c:v>9.2</c:v>
                </c:pt>
                <c:pt idx="3">
                  <c:v>5.5</c:v>
                </c:pt>
                <c:pt idx="4">
                  <c:v/>
                </c:pt>
                <c:pt idx="5">
                  <c:v>8.3</c:v>
                </c:pt>
                <c:pt idx="6">
                  <c:v>4.8</c:v>
                </c:pt>
                <c:pt idx="7">
                  <c:v>7.2</c:v>
                </c:pt>
                <c:pt idx="8">
                  <c:v>9.8</c:v>
                </c:pt>
                <c:pt idx="9">
                  <c:v/>
                </c:pt>
                <c:pt idx="10">
                  <c:v/>
                </c:pt>
                <c:pt idx="11">
                  <c:v>8.5</c:v>
                </c:pt>
                <c:pt idx="12">
                  <c:v>6.4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5.4</c:v>
                </c:pt>
                <c:pt idx="1">
                  <c:v>6.2</c:v>
                </c:pt>
                <c:pt idx="2">
                  <c:v/>
                </c:pt>
                <c:pt idx="3">
                  <c:v/>
                </c:pt>
                <c:pt idx="4">
                  <c:v>4.7</c:v>
                </c:pt>
                <c:pt idx="5">
                  <c:v>4.1</c:v>
                </c:pt>
                <c:pt idx="6">
                  <c:v>5.6</c:v>
                </c:pt>
                <c:pt idx="7">
                  <c:v>7.6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57.0</c:v>
                </c:pt>
                <c:pt idx="1">
                  <c:v/>
                </c:pt>
                <c:pt idx="2">
                  <c:v>57.4</c:v>
                </c:pt>
                <c:pt idx="3">
                  <c:v>56.6</c:v>
                </c:pt>
                <c:pt idx="4">
                  <c:v/>
                </c:pt>
                <c:pt idx="5">
                  <c:v>57.3</c:v>
                </c:pt>
                <c:pt idx="6">
                  <c:v>62.0</c:v>
                </c:pt>
                <c:pt idx="7">
                  <c:v>55.0</c:v>
                </c:pt>
                <c:pt idx="8">
                  <c:v>53.6</c:v>
                </c:pt>
                <c:pt idx="9">
                  <c:v/>
                </c:pt>
                <c:pt idx="10">
                  <c:v/>
                </c:pt>
                <c:pt idx="11">
                  <c:v>60.9</c:v>
                </c:pt>
                <c:pt idx="12">
                  <c:v>56.5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57.8</c:v>
                </c:pt>
                <c:pt idx="1">
                  <c:v>56.4</c:v>
                </c:pt>
                <c:pt idx="2">
                  <c:v/>
                </c:pt>
                <c:pt idx="3">
                  <c:v/>
                </c:pt>
                <c:pt idx="4">
                  <c:v>59.0</c:v>
                </c:pt>
                <c:pt idx="5">
                  <c:v>62.2</c:v>
                </c:pt>
                <c:pt idx="6">
                  <c:v>58.7</c:v>
                </c:pt>
                <c:pt idx="7">
                  <c:v>57.0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26.2</c:v>
                </c:pt>
                <c:pt idx="1">
                  <c:v/>
                </c:pt>
                <c:pt idx="2">
                  <c:v>25.6</c:v>
                </c:pt>
                <c:pt idx="3">
                  <c:v>26.7</c:v>
                </c:pt>
                <c:pt idx="4">
                  <c:v/>
                </c:pt>
                <c:pt idx="5">
                  <c:v>28.7</c:v>
                </c:pt>
                <c:pt idx="6">
                  <c:v>31.0</c:v>
                </c:pt>
                <c:pt idx="7">
                  <c:v>23.0</c:v>
                </c:pt>
                <c:pt idx="8">
                  <c:v>21.8</c:v>
                </c:pt>
                <c:pt idx="9">
                  <c:v/>
                </c:pt>
                <c:pt idx="10">
                  <c:v/>
                </c:pt>
                <c:pt idx="11">
                  <c:v>31.6</c:v>
                </c:pt>
                <c:pt idx="12">
                  <c:v>24.4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25.5</c:v>
                </c:pt>
                <c:pt idx="1">
                  <c:v>23.6</c:v>
                </c:pt>
                <c:pt idx="2">
                  <c:v/>
                </c:pt>
                <c:pt idx="3">
                  <c:v/>
                </c:pt>
                <c:pt idx="4">
                  <c:v>26.9</c:v>
                </c:pt>
                <c:pt idx="5">
                  <c:v>26.4</c:v>
                </c:pt>
                <c:pt idx="6">
                  <c:v>26.8</c:v>
                </c:pt>
                <c:pt idx="7">
                  <c:v>26.2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8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14.0</c:v>
                </c:pt>
                <c:pt idx="1">
                  <c:v/>
                </c:pt>
                <c:pt idx="2">
                  <c:v>14.9</c:v>
                </c:pt>
                <c:pt idx="3">
                  <c:v>13.0</c:v>
                </c:pt>
                <c:pt idx="4">
                  <c:v/>
                </c:pt>
                <c:pt idx="5">
                  <c:v>17.8</c:v>
                </c:pt>
                <c:pt idx="6">
                  <c:v>15.7</c:v>
                </c:pt>
                <c:pt idx="7">
                  <c:v>14.1</c:v>
                </c:pt>
                <c:pt idx="8">
                  <c:v>8.0</c:v>
                </c:pt>
                <c:pt idx="9">
                  <c:v/>
                </c:pt>
                <c:pt idx="10">
                  <c:v/>
                </c:pt>
                <c:pt idx="11">
                  <c:v>20.8</c:v>
                </c:pt>
                <c:pt idx="12">
                  <c:v>12.2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48.3</c:v>
                </c:pt>
                <c:pt idx="1">
                  <c:v/>
                </c:pt>
                <c:pt idx="2">
                  <c:v>45.8</c:v>
                </c:pt>
                <c:pt idx="3">
                  <c:v>51.0</c:v>
                </c:pt>
                <c:pt idx="4">
                  <c:v/>
                </c:pt>
                <c:pt idx="5">
                  <c:v>23.1</c:v>
                </c:pt>
                <c:pt idx="6">
                  <c:v>33.8</c:v>
                </c:pt>
                <c:pt idx="7">
                  <c:v>54.5</c:v>
                </c:pt>
                <c:pt idx="8">
                  <c:v>68.4</c:v>
                </c:pt>
                <c:pt idx="9">
                  <c:v/>
                </c:pt>
                <c:pt idx="10">
                  <c:v/>
                </c:pt>
                <c:pt idx="11">
                  <c:v>39.9</c:v>
                </c:pt>
                <c:pt idx="12">
                  <c:v>50.6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14.0</c:v>
                </c:pt>
                <c:pt idx="1">
                  <c:v>12.4</c:v>
                </c:pt>
                <c:pt idx="2">
                  <c:v/>
                </c:pt>
                <c:pt idx="3">
                  <c:v/>
                </c:pt>
                <c:pt idx="4">
                  <c:v>15.6</c:v>
                </c:pt>
                <c:pt idx="5">
                  <c:v>14.1</c:v>
                </c:pt>
                <c:pt idx="6">
                  <c:v>15.2</c:v>
                </c:pt>
                <c:pt idx="7">
                  <c:v>14.0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42.7</c:v>
                </c:pt>
                <c:pt idx="1">
                  <c:v/>
                </c:pt>
                <c:pt idx="2">
                  <c:v>47.3</c:v>
                </c:pt>
                <c:pt idx="3">
                  <c:v>37.7</c:v>
                </c:pt>
                <c:pt idx="4">
                  <c:v/>
                </c:pt>
                <c:pt idx="5">
                  <c:v>47.1</c:v>
                </c:pt>
                <c:pt idx="6">
                  <c:v>39.3</c:v>
                </c:pt>
                <c:pt idx="7">
                  <c:v>46.0</c:v>
                </c:pt>
                <c:pt idx="8">
                  <c:v>38.7</c:v>
                </c:pt>
                <c:pt idx="9">
                  <c:v/>
                </c:pt>
                <c:pt idx="10">
                  <c:v/>
                </c:pt>
                <c:pt idx="11">
                  <c:v>49.7</c:v>
                </c:pt>
                <c:pt idx="12">
                  <c:v>39.6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31.3</c:v>
                </c:pt>
                <c:pt idx="1">
                  <c:v>34.9</c:v>
                </c:pt>
                <c:pt idx="2">
                  <c:v/>
                </c:pt>
                <c:pt idx="3">
                  <c:v/>
                </c:pt>
                <c:pt idx="4">
                  <c:v>39.8</c:v>
                </c:pt>
                <c:pt idx="5">
                  <c:v>38.6</c:v>
                </c:pt>
                <c:pt idx="6">
                  <c:v>39.4</c:v>
                </c:pt>
                <c:pt idx="7">
                  <c:v>42.7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31.2</c:v>
                </c:pt>
                <c:pt idx="1">
                  <c:v/>
                </c:pt>
                <c:pt idx="2">
                  <c:v>30.8</c:v>
                </c:pt>
                <c:pt idx="3">
                  <c:v>31.6</c:v>
                </c:pt>
                <c:pt idx="4">
                  <c:v/>
                </c:pt>
                <c:pt idx="5">
                  <c:v>35.6</c:v>
                </c:pt>
                <c:pt idx="6">
                  <c:v>26.9</c:v>
                </c:pt>
                <c:pt idx="7">
                  <c:v>31.2</c:v>
                </c:pt>
                <c:pt idx="8">
                  <c:v>30.8</c:v>
                </c:pt>
                <c:pt idx="9">
                  <c:v/>
                </c:pt>
                <c:pt idx="10">
                  <c:v/>
                </c:pt>
                <c:pt idx="11">
                  <c:v>41.0</c:v>
                </c:pt>
                <c:pt idx="12">
                  <c:v>27.4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22.6</c:v>
                </c:pt>
                <c:pt idx="1">
                  <c:v>26.5</c:v>
                </c:pt>
                <c:pt idx="2">
                  <c:v/>
                </c:pt>
                <c:pt idx="3">
                  <c:v/>
                </c:pt>
                <c:pt idx="4">
                  <c:v>27.0</c:v>
                </c:pt>
                <c:pt idx="5">
                  <c:v>29.3</c:v>
                </c:pt>
                <c:pt idx="6">
                  <c:v>30.6</c:v>
                </c:pt>
                <c:pt idx="7">
                  <c:v>31.2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49.6</c:v>
                </c:pt>
                <c:pt idx="1">
                  <c:v/>
                </c:pt>
                <c:pt idx="2">
                  <c:v>51.0</c:v>
                </c:pt>
                <c:pt idx="3">
                  <c:v>48.1</c:v>
                </c:pt>
                <c:pt idx="4">
                  <c:v/>
                </c:pt>
                <c:pt idx="5">
                  <c:v>50.9</c:v>
                </c:pt>
                <c:pt idx="6">
                  <c:v>46.0</c:v>
                </c:pt>
                <c:pt idx="7">
                  <c:v>53.5</c:v>
                </c:pt>
                <c:pt idx="8">
                  <c:v>47.0</c:v>
                </c:pt>
                <c:pt idx="9">
                  <c:v/>
                </c:pt>
                <c:pt idx="10">
                  <c:v/>
                </c:pt>
                <c:pt idx="11">
                  <c:v>48.9</c:v>
                </c:pt>
                <c:pt idx="12">
                  <c:v>48.5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45.3</c:v>
                </c:pt>
                <c:pt idx="1">
                  <c:v>47.9</c:v>
                </c:pt>
                <c:pt idx="2">
                  <c:v/>
                </c:pt>
                <c:pt idx="3">
                  <c:v/>
                </c:pt>
                <c:pt idx="4">
                  <c:v>52.8</c:v>
                </c:pt>
                <c:pt idx="5">
                  <c:v>51.4</c:v>
                </c:pt>
                <c:pt idx="6">
                  <c:v>50.0</c:v>
                </c:pt>
                <c:pt idx="7">
                  <c:v>49.6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16.9</c:v>
                </c:pt>
                <c:pt idx="1">
                  <c:v/>
                </c:pt>
                <c:pt idx="2">
                  <c:v>19.3</c:v>
                </c:pt>
                <c:pt idx="3">
                  <c:v>13.9</c:v>
                </c:pt>
                <c:pt idx="4">
                  <c:v/>
                </c:pt>
                <c:pt idx="5">
                  <c:v>18.7</c:v>
                </c:pt>
                <c:pt idx="6">
                  <c:v>13.8</c:v>
                </c:pt>
                <c:pt idx="7">
                  <c:v>18.1</c:v>
                </c:pt>
                <c:pt idx="8">
                  <c:v>16.6</c:v>
                </c:pt>
                <c:pt idx="9">
                  <c:v/>
                </c:pt>
                <c:pt idx="10">
                  <c:v/>
                </c:pt>
                <c:pt idx="11">
                  <c:v>17.7</c:v>
                </c:pt>
                <c:pt idx="12">
                  <c:v>15.6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13.3</c:v>
                </c:pt>
                <c:pt idx="1">
                  <c:v>16.6</c:v>
                </c:pt>
                <c:pt idx="2">
                  <c:v/>
                </c:pt>
                <c:pt idx="3">
                  <c:v/>
                </c:pt>
                <c:pt idx="4">
                  <c:v>16.8</c:v>
                </c:pt>
                <c:pt idx="5">
                  <c:v>17.2</c:v>
                </c:pt>
                <c:pt idx="6">
                  <c:v>19.1</c:v>
                </c:pt>
                <c:pt idx="7">
                  <c:v>16.9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5.8</c:v>
                </c:pt>
                <c:pt idx="1">
                  <c:v/>
                </c:pt>
                <c:pt idx="2">
                  <c:v>7.6</c:v>
                </c:pt>
                <c:pt idx="3">
                  <c:v>3.6</c:v>
                </c:pt>
                <c:pt idx="4">
                  <c:v/>
                </c:pt>
                <c:pt idx="5">
                  <c:v>5.7</c:v>
                </c:pt>
                <c:pt idx="6">
                  <c:v>4.5</c:v>
                </c:pt>
                <c:pt idx="7">
                  <c:v>6.2</c:v>
                </c:pt>
                <c:pt idx="8">
                  <c:v>6.4</c:v>
                </c:pt>
                <c:pt idx="9">
                  <c:v/>
                </c:pt>
                <c:pt idx="10">
                  <c:v/>
                </c:pt>
                <c:pt idx="11">
                  <c:v>8.7</c:v>
                </c:pt>
                <c:pt idx="12">
                  <c:v>4.7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3.2</c:v>
                </c:pt>
                <c:pt idx="1">
                  <c:v>4.7</c:v>
                </c:pt>
                <c:pt idx="2">
                  <c:v/>
                </c:pt>
                <c:pt idx="3">
                  <c:v/>
                </c:pt>
                <c:pt idx="4">
                  <c:v>4.5</c:v>
                </c:pt>
                <c:pt idx="5">
                  <c:v>5.4</c:v>
                </c:pt>
                <c:pt idx="6">
                  <c:v>6.4</c:v>
                </c:pt>
                <c:pt idx="7">
                  <c:v>5.8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61.3</c:v>
                </c:pt>
                <c:pt idx="1">
                  <c:v/>
                </c:pt>
                <c:pt idx="2">
                  <c:v>60.8</c:v>
                </c:pt>
                <c:pt idx="3">
                  <c:v>62.1</c:v>
                </c:pt>
                <c:pt idx="4">
                  <c:v/>
                </c:pt>
                <c:pt idx="5">
                  <c:v>58.1</c:v>
                </c:pt>
                <c:pt idx="6">
                  <c:v>69.6</c:v>
                </c:pt>
                <c:pt idx="7">
                  <c:v>55.8</c:v>
                </c:pt>
                <c:pt idx="8">
                  <c:v>62.4</c:v>
                </c:pt>
                <c:pt idx="9">
                  <c:v/>
                </c:pt>
                <c:pt idx="10">
                  <c:v/>
                </c:pt>
                <c:pt idx="11">
                  <c:v>56.8</c:v>
                </c:pt>
                <c:pt idx="12">
                  <c:v>64.3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65.8</c:v>
                </c:pt>
                <c:pt idx="1">
                  <c:v>61.9</c:v>
                </c:pt>
                <c:pt idx="2">
                  <c:v/>
                </c:pt>
                <c:pt idx="3">
                  <c:v/>
                </c:pt>
                <c:pt idx="4">
                  <c:v>62.0</c:v>
                </c:pt>
                <c:pt idx="5">
                  <c:v>61.4</c:v>
                </c:pt>
                <c:pt idx="6">
                  <c:v>63.8</c:v>
                </c:pt>
                <c:pt idx="7">
                  <c:v>61.3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23.8</c:v>
                </c:pt>
                <c:pt idx="1">
                  <c:v/>
                </c:pt>
                <c:pt idx="2">
                  <c:v>26.5</c:v>
                </c:pt>
                <c:pt idx="3">
                  <c:v>21.1</c:v>
                </c:pt>
                <c:pt idx="4">
                  <c:v/>
                </c:pt>
                <c:pt idx="5">
                  <c:v>24.6</c:v>
                </c:pt>
                <c:pt idx="6">
                  <c:v>25.7</c:v>
                </c:pt>
                <c:pt idx="7">
                  <c:v>22.1</c:v>
                </c:pt>
                <c:pt idx="8">
                  <c:v>22.8</c:v>
                </c:pt>
                <c:pt idx="9">
                  <c:v/>
                </c:pt>
                <c:pt idx="10">
                  <c:v/>
                </c:pt>
                <c:pt idx="11">
                  <c:v>27.7</c:v>
                </c:pt>
                <c:pt idx="12">
                  <c:v>23.7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9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27.7</c:v>
                </c:pt>
                <c:pt idx="1">
                  <c:v>24.2</c:v>
                </c:pt>
                <c:pt idx="2">
                  <c:v/>
                </c:pt>
                <c:pt idx="3">
                  <c:v/>
                </c:pt>
                <c:pt idx="4">
                  <c:v>26.5</c:v>
                </c:pt>
                <c:pt idx="5">
                  <c:v>25.8</c:v>
                </c:pt>
                <c:pt idx="6">
                  <c:v>27.4</c:v>
                </c:pt>
                <c:pt idx="7">
                  <c:v>23.8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11.8</c:v>
                </c:pt>
                <c:pt idx="1">
                  <c:v/>
                </c:pt>
                <c:pt idx="2">
                  <c:v>13.2</c:v>
                </c:pt>
                <c:pt idx="3">
                  <c:v>10.2</c:v>
                </c:pt>
                <c:pt idx="4">
                  <c:v/>
                </c:pt>
                <c:pt idx="5">
                  <c:v>12.6</c:v>
                </c:pt>
                <c:pt idx="6">
                  <c:v>12.1</c:v>
                </c:pt>
                <c:pt idx="7">
                  <c:v>11.7</c:v>
                </c:pt>
                <c:pt idx="8">
                  <c:v>10.3</c:v>
                </c:pt>
                <c:pt idx="9">
                  <c:v/>
                </c:pt>
                <c:pt idx="10">
                  <c:v/>
                </c:pt>
                <c:pt idx="11">
                  <c:v>16.0</c:v>
                </c:pt>
                <c:pt idx="12">
                  <c:v>11.2</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49.4</c:v>
                </c:pt>
                <c:pt idx="1">
                  <c:v>48.3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12.2</c:v>
                </c:pt>
                <c:pt idx="1">
                  <c:v>9.6</c:v>
                </c:pt>
                <c:pt idx="2">
                  <c:v/>
                </c:pt>
                <c:pt idx="3">
                  <c:v/>
                </c:pt>
                <c:pt idx="4">
                  <c:v>12.2</c:v>
                </c:pt>
                <c:pt idx="5">
                  <c:v>11.7</c:v>
                </c:pt>
                <c:pt idx="6">
                  <c:v>13.2</c:v>
                </c:pt>
                <c:pt idx="7">
                  <c:v>11.8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28.5</c:v>
                </c:pt>
                <c:pt idx="1">
                  <c:v/>
                </c:pt>
                <c:pt idx="2">
                  <c:v>22.8</c:v>
                </c:pt>
                <c:pt idx="3">
                  <c:v>34.4</c:v>
                </c:pt>
                <c:pt idx="4">
                  <c:v/>
                </c:pt>
                <c:pt idx="5">
                  <c:v>25.0</c:v>
                </c:pt>
                <c:pt idx="6">
                  <c:v>29.3</c:v>
                </c:pt>
                <c:pt idx="7">
                  <c:v>27.7</c:v>
                </c:pt>
                <c:pt idx="8">
                  <c:v>32.1</c:v>
                </c:pt>
                <c:pt idx="9">
                  <c:v/>
                </c:pt>
                <c:pt idx="10">
                  <c:v/>
                </c:pt>
                <c:pt idx="11">
                  <c:v>26.4</c:v>
                </c:pt>
                <c:pt idx="12">
                  <c:v>28.0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22.6</c:v>
                </c:pt>
                <c:pt idx="1">
                  <c:v>24.3</c:v>
                </c:pt>
                <c:pt idx="2">
                  <c:v>28.5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18.2</c:v>
                </c:pt>
                <c:pt idx="1">
                  <c:v/>
                </c:pt>
                <c:pt idx="2">
                  <c:v>24.2</c:v>
                </c:pt>
                <c:pt idx="3">
                  <c:v>11.9</c:v>
                </c:pt>
                <c:pt idx="4">
                  <c:v/>
                </c:pt>
                <c:pt idx="5">
                  <c:v>17.6</c:v>
                </c:pt>
                <c:pt idx="6">
                  <c:v>14.3</c:v>
                </c:pt>
                <c:pt idx="7">
                  <c:v>22.5</c:v>
                </c:pt>
                <c:pt idx="8">
                  <c:v>17.8</c:v>
                </c:pt>
                <c:pt idx="9">
                  <c:v/>
                </c:pt>
                <c:pt idx="10">
                  <c:v/>
                </c:pt>
                <c:pt idx="11">
                  <c:v>20.1</c:v>
                </c:pt>
                <c:pt idx="12">
                  <c:v>17.6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22.3</c:v>
                </c:pt>
                <c:pt idx="1">
                  <c:v>20.4</c:v>
                </c:pt>
                <c:pt idx="2">
                  <c:v>18.2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10.3</c:v>
                </c:pt>
                <c:pt idx="1">
                  <c:v/>
                </c:pt>
                <c:pt idx="2">
                  <c:v>13.6</c:v>
                </c:pt>
                <c:pt idx="3">
                  <c:v>6.7</c:v>
                </c:pt>
                <c:pt idx="4">
                  <c:v/>
                </c:pt>
                <c:pt idx="5">
                  <c:v>9.0</c:v>
                </c:pt>
                <c:pt idx="6">
                  <c:v>9.2</c:v>
                </c:pt>
                <c:pt idx="7">
                  <c:v>13.5</c:v>
                </c:pt>
                <c:pt idx="8">
                  <c:v>9.3</c:v>
                </c:pt>
                <c:pt idx="9">
                  <c:v/>
                </c:pt>
                <c:pt idx="10">
                  <c:v/>
                </c:pt>
                <c:pt idx="11">
                  <c:v>13.1</c:v>
                </c:pt>
                <c:pt idx="12">
                  <c:v>9.0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13.8</c:v>
                </c:pt>
                <c:pt idx="1">
                  <c:v>11.9</c:v>
                </c:pt>
                <c:pt idx="2">
                  <c:v>10.3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c:v>
                </c:pt>
                <c:pt idx="1">
                  <c:v/>
                </c:pt>
                <c:pt idx="2">
                  <c:v>6.6</c:v>
                </c:pt>
                <c:pt idx="3">
                  <c:v>2.8</c:v>
                </c:pt>
                <c:pt idx="4">
                  <c:v/>
                </c:pt>
                <c:pt idx="5">
                  <c:v>3.7</c:v>
                </c:pt>
                <c:pt idx="6">
                  <c:v>4.1</c:v>
                </c:pt>
                <c:pt idx="7">
                  <c:v>5.6</c:v>
                </c:pt>
                <c:pt idx="8">
                  <c:v>5.2</c:v>
                </c:pt>
                <c:pt idx="9">
                  <c:v/>
                </c:pt>
                <c:pt idx="10">
                  <c:v/>
                </c:pt>
                <c:pt idx="11">
                  <c:v>7.5</c:v>
                </c:pt>
                <c:pt idx="12">
                  <c:v>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7.2</c:v>
                </c:pt>
                <c:pt idx="1">
                  <c:v>5.1</c:v>
                </c:pt>
                <c:pt idx="2">
                  <c:v>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17.5</c:v>
                </c:pt>
                <c:pt idx="1">
                  <c:v/>
                </c:pt>
                <c:pt idx="2">
                  <c:v>12.9</c:v>
                </c:pt>
                <c:pt idx="3">
                  <c:v>21.7</c:v>
                </c:pt>
                <c:pt idx="4">
                  <c:v/>
                </c:pt>
                <c:pt idx="5">
                  <c:v>15.2</c:v>
                </c:pt>
                <c:pt idx="6">
                  <c:v>13.1</c:v>
                </c:pt>
                <c:pt idx="7">
                  <c:v>21.6</c:v>
                </c:pt>
                <c:pt idx="8">
                  <c:v>19.7</c:v>
                </c:pt>
                <c:pt idx="9">
                  <c:v/>
                </c:pt>
                <c:pt idx="10">
                  <c:v/>
                </c:pt>
                <c:pt idx="11">
                  <c:v>18.3</c:v>
                </c:pt>
                <c:pt idx="12">
                  <c:v>15.6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14.7</c:v>
                </c:pt>
                <c:pt idx="1">
                  <c:v>12.5</c:v>
                </c:pt>
                <c:pt idx="2">
                  <c:v/>
                </c:pt>
                <c:pt idx="3">
                  <c:v/>
                </c:pt>
                <c:pt idx="4">
                  <c:v>14.7</c:v>
                </c:pt>
                <c:pt idx="5">
                  <c:v>13.3</c:v>
                </c:pt>
                <c:pt idx="6">
                  <c:v>17.3</c:v>
                </c:pt>
                <c:pt idx="7">
                  <c:v>17.5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38.1</c:v>
                </c:pt>
                <c:pt idx="1">
                  <c:v/>
                </c:pt>
                <c:pt idx="2">
                  <c:v>46.7</c:v>
                </c:pt>
                <c:pt idx="3">
                  <c:v>29.7</c:v>
                </c:pt>
                <c:pt idx="4">
                  <c:v/>
                </c:pt>
                <c:pt idx="5">
                  <c:v>37.8</c:v>
                </c:pt>
                <c:pt idx="6">
                  <c:v>38.3</c:v>
                </c:pt>
                <c:pt idx="7">
                  <c:v>39.0</c:v>
                </c:pt>
                <c:pt idx="8">
                  <c:v>37.6</c:v>
                </c:pt>
                <c:pt idx="9">
                  <c:v/>
                </c:pt>
                <c:pt idx="10">
                  <c:v/>
                </c:pt>
                <c:pt idx="11">
                  <c:v>32.8</c:v>
                </c:pt>
                <c:pt idx="12">
                  <c:v>41.0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50.3</c:v>
                </c:pt>
                <c:pt idx="1">
                  <c:v>52.6</c:v>
                </c:pt>
                <c:pt idx="2">
                  <c:v/>
                </c:pt>
                <c:pt idx="3">
                  <c:v/>
                </c:pt>
                <c:pt idx="4">
                  <c:v>47.4</c:v>
                </c:pt>
                <c:pt idx="5">
                  <c:v>44.0</c:v>
                </c:pt>
                <c:pt idx="6">
                  <c:v>41.7</c:v>
                </c:pt>
                <c:pt idx="7">
                  <c:v>38.1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21.4</c:v>
                </c:pt>
                <c:pt idx="1">
                  <c:v/>
                </c:pt>
                <c:pt idx="2">
                  <c:v>28.4</c:v>
                </c:pt>
                <c:pt idx="3">
                  <c:v>14.2</c:v>
                </c:pt>
                <c:pt idx="4">
                  <c:v/>
                </c:pt>
                <c:pt idx="5">
                  <c:v>22.8</c:v>
                </c:pt>
                <c:pt idx="6">
                  <c:v>24.7</c:v>
                </c:pt>
                <c:pt idx="7">
                  <c:v>21.1</c:v>
                </c:pt>
                <c:pt idx="8">
                  <c:v>16.8</c:v>
                </c:pt>
                <c:pt idx="9">
                  <c:v/>
                </c:pt>
                <c:pt idx="10">
                  <c:v/>
                </c:pt>
                <c:pt idx="11">
                  <c:v>15.4</c:v>
                </c:pt>
                <c:pt idx="12">
                  <c:v>23.1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35.0</c:v>
                </c:pt>
                <c:pt idx="1">
                  <c:v>36.5</c:v>
                </c:pt>
                <c:pt idx="2">
                  <c:v/>
                </c:pt>
                <c:pt idx="3">
                  <c:v/>
                </c:pt>
                <c:pt idx="4">
                  <c:v>31.9</c:v>
                </c:pt>
                <c:pt idx="5">
                  <c:v>28.1</c:v>
                </c:pt>
                <c:pt idx="6">
                  <c:v>27.1</c:v>
                </c:pt>
                <c:pt idx="7">
                  <c:v>21.4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a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10.0</c:v>
                </c:pt>
                <c:pt idx="1">
                  <c:v/>
                </c:pt>
                <c:pt idx="2">
                  <c:v>14.0</c:v>
                </c:pt>
                <c:pt idx="3">
                  <c:v>5.9</c:v>
                </c:pt>
                <c:pt idx="4">
                  <c:v/>
                </c:pt>
                <c:pt idx="5">
                  <c:v>10.8</c:v>
                </c:pt>
                <c:pt idx="6">
                  <c:v>11.3</c:v>
                </c:pt>
                <c:pt idx="7">
                  <c:v>10.9</c:v>
                </c:pt>
                <c:pt idx="8">
                  <c:v>7.3</c:v>
                </c:pt>
                <c:pt idx="9">
                  <c:v/>
                </c:pt>
                <c:pt idx="10">
                  <c:v/>
                </c:pt>
                <c:pt idx="11">
                  <c:v>7.3</c:v>
                </c:pt>
                <c:pt idx="12">
                  <c:v>10.6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5.4</c:v>
                </c:pt>
                <c:pt idx="1">
                  <c:v/>
                </c:pt>
                <c:pt idx="2">
                  <c:v>7.8</c:v>
                </c:pt>
                <c:pt idx="3">
                  <c:v>2.7</c:v>
                </c:pt>
                <c:pt idx="4">
                  <c:v/>
                </c:pt>
                <c:pt idx="5">
                  <c:v>4.0</c:v>
                </c:pt>
                <c:pt idx="6">
                  <c:v>7.5</c:v>
                </c:pt>
                <c:pt idx="7">
                  <c:v>3.4</c:v>
                </c:pt>
                <c:pt idx="8">
                  <c:v>6.1</c:v>
                </c:pt>
                <c:pt idx="9">
                  <c:v/>
                </c:pt>
                <c:pt idx="10">
                  <c:v/>
                </c:pt>
                <c:pt idx="11">
                  <c:v>6.6</c:v>
                </c:pt>
                <c:pt idx="12">
                  <c:v>4.6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18.4</c:v>
                </c:pt>
                <c:pt idx="1">
                  <c:v>18.6</c:v>
                </c:pt>
                <c:pt idx="2">
                  <c:v/>
                </c:pt>
                <c:pt idx="3">
                  <c:v/>
                </c:pt>
                <c:pt idx="4">
                  <c:v>15.6</c:v>
                </c:pt>
                <c:pt idx="5">
                  <c:v>13.0</c:v>
                </c:pt>
                <c:pt idx="6">
                  <c:v>13.2</c:v>
                </c:pt>
                <c:pt idx="7">
                  <c:v>10.0</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14.2</c:v>
                </c:pt>
                <c:pt idx="1">
                  <c:v/>
                </c:pt>
                <c:pt idx="2">
                  <c:v>14.2</c:v>
                </c:pt>
                <c:pt idx="3">
                  <c:v>13.8</c:v>
                </c:pt>
                <c:pt idx="4">
                  <c:v/>
                </c:pt>
                <c:pt idx="5">
                  <c:v>18.4</c:v>
                </c:pt>
                <c:pt idx="6">
                  <c:v>9.5</c:v>
                </c:pt>
                <c:pt idx="7">
                  <c:v>12.6</c:v>
                </c:pt>
                <c:pt idx="8">
                  <c:v>16.2</c:v>
                </c:pt>
                <c:pt idx="9">
                  <c:v/>
                </c:pt>
                <c:pt idx="10">
                  <c:v/>
                </c:pt>
                <c:pt idx="11">
                  <c:v>22.0</c:v>
                </c:pt>
                <c:pt idx="12">
                  <c:v>11.4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13.3</c:v>
                </c:pt>
                <c:pt idx="1">
                  <c:v>14.2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34.9</c:v>
                </c:pt>
                <c:pt idx="1">
                  <c:v/>
                </c:pt>
                <c:pt idx="2">
                  <c:v>33.8</c:v>
                </c:pt>
                <c:pt idx="3">
                  <c:v>36.4</c:v>
                </c:pt>
                <c:pt idx="4">
                  <c:v/>
                </c:pt>
                <c:pt idx="5">
                  <c:v>33.7</c:v>
                </c:pt>
                <c:pt idx="6">
                  <c:v>43.9</c:v>
                </c:pt>
                <c:pt idx="7">
                  <c:v>31.7</c:v>
                </c:pt>
                <c:pt idx="8">
                  <c:v>31.5</c:v>
                </c:pt>
                <c:pt idx="9">
                  <c:v/>
                </c:pt>
                <c:pt idx="10">
                  <c:v/>
                </c:pt>
                <c:pt idx="11">
                  <c:v>24.2</c:v>
                </c:pt>
                <c:pt idx="12">
                  <c:v>38.0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36.2</c:v>
                </c:pt>
                <c:pt idx="1">
                  <c:v>34.9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51.7</c:v>
                </c:pt>
                <c:pt idx="1">
                  <c:v/>
                </c:pt>
                <c:pt idx="2">
                  <c:v>56.6</c:v>
                </c:pt>
                <c:pt idx="3">
                  <c:v>47.2</c:v>
                </c:pt>
                <c:pt idx="4">
                  <c:v/>
                </c:pt>
                <c:pt idx="5">
                  <c:v>59.6</c:v>
                </c:pt>
                <c:pt idx="6">
                  <c:v>53.9</c:v>
                </c:pt>
                <c:pt idx="7">
                  <c:v>47.1</c:v>
                </c:pt>
                <c:pt idx="8">
                  <c:v>46.2</c:v>
                </c:pt>
                <c:pt idx="9">
                  <c:v/>
                </c:pt>
                <c:pt idx="10">
                  <c:v/>
                </c:pt>
                <c:pt idx="11">
                  <c:v>40.6</c:v>
                </c:pt>
                <c:pt idx="12">
                  <c:v>54.8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57.6</c:v>
                </c:pt>
                <c:pt idx="1">
                  <c:v>52.8</c:v>
                </c:pt>
                <c:pt idx="2">
                  <c:v>51.7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14.8</c:v>
                </c:pt>
                <c:pt idx="1">
                  <c:v/>
                </c:pt>
                <c:pt idx="2">
                  <c:v>13.0</c:v>
                </c:pt>
                <c:pt idx="3">
                  <c:v>16.3</c:v>
                </c:pt>
                <c:pt idx="4">
                  <c:v/>
                </c:pt>
                <c:pt idx="5">
                  <c:v>9.8</c:v>
                </c:pt>
                <c:pt idx="6">
                  <c:v>14.2</c:v>
                </c:pt>
                <c:pt idx="7">
                  <c:v>17.4</c:v>
                </c:pt>
                <c:pt idx="8">
                  <c:v>17.8</c:v>
                </c:pt>
                <c:pt idx="9">
                  <c:v/>
                </c:pt>
                <c:pt idx="10">
                  <c:v/>
                </c:pt>
                <c:pt idx="11">
                  <c:v>18.0</c:v>
                </c:pt>
                <c:pt idx="12">
                  <c:v>12.8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10.7</c:v>
                </c:pt>
                <c:pt idx="1">
                  <c:v>14.1</c:v>
                </c:pt>
                <c:pt idx="2">
                  <c:v>14.8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26.8</c:v>
                </c:pt>
                <c:pt idx="1">
                  <c:v/>
                </c:pt>
                <c:pt idx="2">
                  <c:v>32.5</c:v>
                </c:pt>
                <c:pt idx="3">
                  <c:v>21.2</c:v>
                </c:pt>
                <c:pt idx="4">
                  <c:v/>
                </c:pt>
                <c:pt idx="5">
                  <c:v>33.6</c:v>
                </c:pt>
                <c:pt idx="6">
                  <c:v>28.9</c:v>
                </c:pt>
                <c:pt idx="7">
                  <c:v>22.8</c:v>
                </c:pt>
                <c:pt idx="8">
                  <c:v>21.7</c:v>
                </c:pt>
                <c:pt idx="9">
                  <c:v/>
                </c:pt>
                <c:pt idx="10">
                  <c:v/>
                </c:pt>
                <c:pt idx="11">
                  <c:v>18.9</c:v>
                </c:pt>
                <c:pt idx="12">
                  <c:v>28.8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32.3</c:v>
                </c:pt>
                <c:pt idx="1">
                  <c:v>29.7</c:v>
                </c:pt>
                <c:pt idx="2">
                  <c:v>26.8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19.2</c:v>
                </c:pt>
                <c:pt idx="1">
                  <c:v/>
                </c:pt>
                <c:pt idx="2">
                  <c:v>20.4</c:v>
                </c:pt>
                <c:pt idx="3">
                  <c:v>18.1</c:v>
                </c:pt>
                <c:pt idx="4">
                  <c:v/>
                </c:pt>
                <c:pt idx="5">
                  <c:v>23.4</c:v>
                </c:pt>
                <c:pt idx="6">
                  <c:v>16.2</c:v>
                </c:pt>
                <c:pt idx="7">
                  <c:v>23.3</c:v>
                </c:pt>
                <c:pt idx="8">
                  <c:v>13.7</c:v>
                </c:pt>
                <c:pt idx="9">
                  <c:v/>
                </c:pt>
                <c:pt idx="10">
                  <c:v/>
                </c:pt>
                <c:pt idx="11">
                  <c:v>16.3</c:v>
                </c:pt>
                <c:pt idx="12">
                  <c:v>18.7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28.0</c:v>
                </c:pt>
                <c:pt idx="1">
                  <c:v>26.5</c:v>
                </c:pt>
                <c:pt idx="2">
                  <c:v/>
                </c:pt>
                <c:pt idx="3">
                  <c:v/>
                </c:pt>
                <c:pt idx="4">
                  <c:v>25.2</c:v>
                </c:pt>
                <c:pt idx="5">
                  <c:v>22.8</c:v>
                </c:pt>
                <c:pt idx="6">
                  <c:v>20.1</c:v>
                </c:pt>
                <c:pt idx="7">
                  <c:v>19.2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38.3</c:v>
                </c:pt>
                <c:pt idx="1">
                  <c:v/>
                </c:pt>
                <c:pt idx="2">
                  <c:v>38.9</c:v>
                </c:pt>
                <c:pt idx="3">
                  <c:v>38.0</c:v>
                </c:pt>
                <c:pt idx="4">
                  <c:v/>
                </c:pt>
                <c:pt idx="5">
                  <c:v>38.5</c:v>
                </c:pt>
                <c:pt idx="6">
                  <c:v>43.4</c:v>
                </c:pt>
                <c:pt idx="7">
                  <c:v>39.8</c:v>
                </c:pt>
                <c:pt idx="8">
                  <c:v>32.6</c:v>
                </c:pt>
                <c:pt idx="9">
                  <c:v/>
                </c:pt>
                <c:pt idx="10">
                  <c:v/>
                </c:pt>
                <c:pt idx="11">
                  <c:v>38.8</c:v>
                </c:pt>
                <c:pt idx="12">
                  <c:v>38.1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b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28.1</c:v>
                </c:pt>
                <c:pt idx="1">
                  <c:v>31.5</c:v>
                </c:pt>
                <c:pt idx="2">
                  <c:v>38.3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42.1</c:v>
                </c:pt>
                <c:pt idx="1">
                  <c:v/>
                </c:pt>
                <c:pt idx="2">
                  <c:v>46.4</c:v>
                </c:pt>
                <c:pt idx="3">
                  <c:v>37.9</c:v>
                </c:pt>
                <c:pt idx="4">
                  <c:v/>
                </c:pt>
                <c:pt idx="5">
                  <c:v>60.4</c:v>
                </c:pt>
                <c:pt idx="6">
                  <c:v>44.5</c:v>
                </c:pt>
                <c:pt idx="7">
                  <c:v>34.3</c:v>
                </c:pt>
                <c:pt idx="8">
                  <c:v>28.7</c:v>
                </c:pt>
                <c:pt idx="9">
                  <c:v/>
                </c:pt>
                <c:pt idx="10">
                  <c:v/>
                </c:pt>
                <c:pt idx="11">
                  <c:v>39.7</c:v>
                </c:pt>
                <c:pt idx="12">
                  <c:v>43.6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8.1</c:v>
                </c:pt>
                <c:pt idx="1">
                  <c:v>5.4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46.6</c:v>
                </c:pt>
                <c:pt idx="1">
                  <c:v>48.6</c:v>
                </c:pt>
                <c:pt idx="2">
                  <c:v/>
                </c:pt>
                <c:pt idx="3">
                  <c:v/>
                </c:pt>
                <c:pt idx="4">
                  <c:v/>
                </c:pt>
                <c:pt idx="5">
                  <c:v/>
                </c:pt>
                <c:pt idx="6">
                  <c:v>49.1</c:v>
                </c:pt>
                <c:pt idx="7">
                  <c:v>48.9</c:v>
                </c:pt>
                <c:pt idx="8">
                  <c:v/>
                </c:pt>
                <c:pt idx="9">
                  <c:v/>
                </c:pt>
                <c:pt idx="10">
                  <c:v>48.1</c:v>
                </c:pt>
                <c:pt idx="11">
                  <c:v>49.6</c:v>
                </c:pt>
                <c:pt idx="12">
                  <c:v>49.0</c:v>
                </c:pt>
                <c:pt idx="13">
                  <c:v>42.1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27.7</c:v>
                </c:pt>
                <c:pt idx="1">
                  <c:v/>
                </c:pt>
                <c:pt idx="2">
                  <c:v>32.9</c:v>
                </c:pt>
                <c:pt idx="3">
                  <c:v>22.4</c:v>
                </c:pt>
                <c:pt idx="4">
                  <c:v/>
                </c:pt>
                <c:pt idx="5">
                  <c:v>35.7</c:v>
                </c:pt>
                <c:pt idx="6">
                  <c:v>26.4</c:v>
                </c:pt>
                <c:pt idx="7">
                  <c:v>24.4</c:v>
                </c:pt>
                <c:pt idx="8">
                  <c:v>23.6</c:v>
                </c:pt>
                <c:pt idx="9">
                  <c:v/>
                </c:pt>
                <c:pt idx="10">
                  <c:v/>
                </c:pt>
                <c:pt idx="11">
                  <c:v>25.7</c:v>
                </c:pt>
                <c:pt idx="12">
                  <c:v>29.5</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34.4</c:v>
                </c:pt>
                <c:pt idx="1">
                  <c:v>32.1</c:v>
                </c:pt>
                <c:pt idx="2">
                  <c:v/>
                </c:pt>
                <c:pt idx="3">
                  <c:v/>
                </c:pt>
                <c:pt idx="4">
                  <c:v/>
                </c:pt>
                <c:pt idx="5">
                  <c:v/>
                </c:pt>
                <c:pt idx="6">
                  <c:v>36.4</c:v>
                </c:pt>
                <c:pt idx="7">
                  <c:v>34.3</c:v>
                </c:pt>
                <c:pt idx="8">
                  <c:v/>
                </c:pt>
                <c:pt idx="9">
                  <c:v/>
                </c:pt>
                <c:pt idx="10">
                  <c:v>33.5</c:v>
                </c:pt>
                <c:pt idx="11">
                  <c:v>34.9</c:v>
                </c:pt>
                <c:pt idx="12">
                  <c:v>32.8</c:v>
                </c:pt>
                <c:pt idx="13">
                  <c:v>27.7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62.8</c:v>
                </c:pt>
                <c:pt idx="1">
                  <c:v/>
                </c:pt>
                <c:pt idx="2">
                  <c:v>64.9</c:v>
                </c:pt>
                <c:pt idx="3">
                  <c:v>60.9</c:v>
                </c:pt>
                <c:pt idx="4">
                  <c:v/>
                </c:pt>
                <c:pt idx="5">
                  <c:v>69.7</c:v>
                </c:pt>
                <c:pt idx="6">
                  <c:v>66.6</c:v>
                </c:pt>
                <c:pt idx="7">
                  <c:v>58.1</c:v>
                </c:pt>
                <c:pt idx="8">
                  <c:v>57.3</c:v>
                </c:pt>
                <c:pt idx="9">
                  <c:v/>
                </c:pt>
                <c:pt idx="10">
                  <c:v/>
                </c:pt>
                <c:pt idx="11">
                  <c:v>54.2</c:v>
                </c:pt>
                <c:pt idx="12">
                  <c:v>65.4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62.0</c:v>
                </c:pt>
                <c:pt idx="1">
                  <c:v>63.3</c:v>
                </c:pt>
                <c:pt idx="2">
                  <c:v/>
                </c:pt>
                <c:pt idx="3">
                  <c:v/>
                </c:pt>
                <c:pt idx="4">
                  <c:v>62.9</c:v>
                </c:pt>
                <c:pt idx="5">
                  <c:v>65.2</c:v>
                </c:pt>
                <c:pt idx="6">
                  <c:v>64.3</c:v>
                </c:pt>
                <c:pt idx="7">
                  <c:v>62.8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15.4</c:v>
                </c:pt>
                <c:pt idx="1">
                  <c:v/>
                </c:pt>
                <c:pt idx="2">
                  <c:v>18.2</c:v>
                </c:pt>
                <c:pt idx="3">
                  <c:v>11.8</c:v>
                </c:pt>
                <c:pt idx="4">
                  <c:v/>
                </c:pt>
                <c:pt idx="5">
                  <c:v>15.4</c:v>
                </c:pt>
                <c:pt idx="6">
                  <c:v>12.2</c:v>
                </c:pt>
                <c:pt idx="7">
                  <c:v>17.5</c:v>
                </c:pt>
                <c:pt idx="8">
                  <c:v>15.7</c:v>
                </c:pt>
                <c:pt idx="9">
                  <c:v/>
                </c:pt>
                <c:pt idx="10">
                  <c:v/>
                </c:pt>
                <c:pt idx="11">
                  <c:v>14.7</c:v>
                </c:pt>
                <c:pt idx="12">
                  <c:v>15.1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8.8</c:v>
                </c:pt>
                <c:pt idx="1">
                  <c:v/>
                </c:pt>
                <c:pt idx="2">
                  <c:v>8.8</c:v>
                </c:pt>
                <c:pt idx="3">
                  <c:v>8.0</c:v>
                </c:pt>
                <c:pt idx="4">
                  <c:v/>
                </c:pt>
                <c:pt idx="5">
                  <c:v>7.2</c:v>
                </c:pt>
                <c:pt idx="6">
                  <c:v>9.2</c:v>
                </c:pt>
                <c:pt idx="7">
                  <c:v>9.7</c:v>
                </c:pt>
                <c:pt idx="8">
                  <c:v>9.1</c:v>
                </c:pt>
                <c:pt idx="9">
                  <c:v/>
                </c:pt>
                <c:pt idx="10">
                  <c:v/>
                </c:pt>
                <c:pt idx="11">
                  <c:v>13.4</c:v>
                </c:pt>
                <c:pt idx="12">
                  <c:v>7.6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9.3</c:v>
                </c:pt>
                <c:pt idx="1">
                  <c:v>8.8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79.2</c:v>
                </c:pt>
                <c:pt idx="1">
                  <c:v/>
                </c:pt>
                <c:pt idx="2">
                  <c:v>75.4</c:v>
                </c:pt>
                <c:pt idx="3">
                  <c:v>83.1</c:v>
                </c:pt>
                <c:pt idx="4">
                  <c:v/>
                </c:pt>
                <c:pt idx="5">
                  <c:v>79.3</c:v>
                </c:pt>
                <c:pt idx="6">
                  <c:v>81.9</c:v>
                </c:pt>
                <c:pt idx="7">
                  <c:v>77.0</c:v>
                </c:pt>
                <c:pt idx="8">
                  <c:v>79.0</c:v>
                </c:pt>
                <c:pt idx="9">
                  <c:v/>
                </c:pt>
                <c:pt idx="10">
                  <c:v/>
                </c:pt>
                <c:pt idx="11">
                  <c:v>70.7</c:v>
                </c:pt>
                <c:pt idx="12">
                  <c:v>82.9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74.8</c:v>
                </c:pt>
                <c:pt idx="1">
                  <c:v>75.2</c:v>
                </c:pt>
                <c:pt idx="2">
                  <c:v>79.2</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c:v>
                </c:pt>
                <c:pt idx="1">
                  <c:v/>
                </c:pt>
                <c:pt idx="2">
                  <c:v>2.2</c:v>
                </c:pt>
                <c:pt idx="3">
                  <c:v>0.4</c:v>
                </c:pt>
                <c:pt idx="4">
                  <c:v/>
                </c:pt>
                <c:pt idx="5">
                  <c:v>1.1</c:v>
                </c:pt>
                <c:pt idx="6">
                  <c:v>1.5</c:v>
                </c:pt>
                <c:pt idx="7">
                  <c:v>1.7</c:v>
                </c:pt>
                <c:pt idx="8">
                  <c:v>1.4</c:v>
                </c:pt>
                <c:pt idx="9">
                  <c:v/>
                </c:pt>
                <c:pt idx="10">
                  <c:v/>
                </c:pt>
                <c:pt idx="11">
                  <c:v>2.2</c:v>
                </c:pt>
                <c:pt idx="12">
                  <c:v>1.3</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1.4</c:v>
                </c:pt>
                <c:pt idx="1">
                  <c:v>1.6</c:v>
                </c:pt>
                <c:pt idx="2">
                  <c:v>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20.4</c:v>
                </c:pt>
                <c:pt idx="1">
                  <c:v/>
                </c:pt>
                <c:pt idx="2">
                  <c:v>22.7</c:v>
                </c:pt>
                <c:pt idx="3">
                  <c:v>18.1</c:v>
                </c:pt>
                <c:pt idx="4">
                  <c:v/>
                </c:pt>
                <c:pt idx="5">
                  <c:v>25.5</c:v>
                </c:pt>
                <c:pt idx="6">
                  <c:v>16.9</c:v>
                </c:pt>
                <c:pt idx="7">
                  <c:v>18.5</c:v>
                </c:pt>
                <c:pt idx="8">
                  <c:v>19.4</c:v>
                </c:pt>
                <c:pt idx="9">
                  <c:v/>
                </c:pt>
                <c:pt idx="10">
                  <c:v/>
                </c:pt>
                <c:pt idx="11">
                  <c:v>21.3</c:v>
                </c:pt>
                <c:pt idx="12">
                  <c:v>19.9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14"/>
                <c:pt idx="0">
                  <c:v>2003</c:v>
                </c:pt>
                <c:pt idx="1">
                  <c:v>2005</c:v>
                </c:pt>
                <c:pt idx="2">
                  <c:v>2007</c:v>
                </c:pt>
                <c:pt idx="3">
                  <c:v>2009</c:v>
                </c:pt>
                <c:pt idx="4">
                  <c:v>2010</c:v>
                </c:pt>
                <c:pt idx="5">
                  <c:v>2012</c:v>
                </c:pt>
                <c:pt idx="6">
                  <c:v>2014</c:v>
                </c:pt>
                <c:pt idx="7">
                  <c:v>2016</c:v>
                </c:pt>
              </c:numCache>
            </c:numRef>
          </c:cat>
          <c:val>
            <c:numRef>
              <c:f>Sheet1!$B$2:$B$9</c:f>
              <c:numCache>
                <c:formatCode>General</c:formatCode>
                <c:ptCount val="14"/>
                <c:pt idx="0">
                  <c:v>19.4</c:v>
                </c:pt>
                <c:pt idx="1">
                  <c:v>19.2</c:v>
                </c:pt>
                <c:pt idx="2">
                  <c:v/>
                </c:pt>
                <c:pt idx="3">
                  <c:v/>
                </c:pt>
                <c:pt idx="4">
                  <c:v>19.2</c:v>
                </c:pt>
                <c:pt idx="5">
                  <c:v>16.9</c:v>
                </c:pt>
                <c:pt idx="6">
                  <c:v>20.0</c:v>
                </c:pt>
                <c:pt idx="7">
                  <c:v>20.4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c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26.8</c:v>
                </c:pt>
                <c:pt idx="1">
                  <c:v/>
                </c:pt>
                <c:pt idx="2">
                  <c:v>28.9</c:v>
                </c:pt>
                <c:pt idx="3">
                  <c:v>24.8</c:v>
                </c:pt>
                <c:pt idx="4">
                  <c:v/>
                </c:pt>
                <c:pt idx="5">
                  <c:v>35.7</c:v>
                </c:pt>
                <c:pt idx="6">
                  <c:v>29.2</c:v>
                </c:pt>
                <c:pt idx="7">
                  <c:v>24.9</c:v>
                </c:pt>
                <c:pt idx="8">
                  <c:v>18.1</c:v>
                </c:pt>
                <c:pt idx="9">
                  <c:v/>
                </c:pt>
                <c:pt idx="10">
                  <c:v/>
                </c:pt>
                <c:pt idx="11">
                  <c:v>22.1</c:v>
                </c:pt>
                <c:pt idx="12">
                  <c:v>26.9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31.9</c:v>
                </c:pt>
                <c:pt idx="1">
                  <c:v>26.8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7.5</c:v>
                </c:pt>
                <c:pt idx="1">
                  <c:v/>
                </c:pt>
                <c:pt idx="2">
                  <c:v>6.7</c:v>
                </c:pt>
                <c:pt idx="3">
                  <c:v>8.1</c:v>
                </c:pt>
                <c:pt idx="4">
                  <c:v/>
                </c:pt>
                <c:pt idx="5">
                  <c:v>8.6</c:v>
                </c:pt>
                <c:pt idx="6">
                  <c:v>5.3</c:v>
                </c:pt>
                <c:pt idx="7">
                  <c:v>7.7</c:v>
                </c:pt>
                <c:pt idx="8">
                  <c:v>8.2</c:v>
                </c:pt>
                <c:pt idx="9">
                  <c:v/>
                </c:pt>
                <c:pt idx="10">
                  <c:v/>
                </c:pt>
                <c:pt idx="11">
                  <c:v>10.3</c:v>
                </c:pt>
                <c:pt idx="12">
                  <c:v>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81.4</c:v>
                </c:pt>
                <c:pt idx="1">
                  <c:v/>
                </c:pt>
                <c:pt idx="2">
                  <c:v>77.1</c:v>
                </c:pt>
                <c:pt idx="3">
                  <c:v>85.6</c:v>
                </c:pt>
                <c:pt idx="4">
                  <c:v/>
                </c:pt>
                <c:pt idx="5">
                  <c:v>79.5</c:v>
                </c:pt>
                <c:pt idx="6">
                  <c:v>85.0</c:v>
                </c:pt>
                <c:pt idx="7">
                  <c:v>75.9</c:v>
                </c:pt>
                <c:pt idx="8">
                  <c:v>85.5</c:v>
                </c:pt>
                <c:pt idx="9">
                  <c:v/>
                </c:pt>
                <c:pt idx="10">
                  <c:v/>
                </c:pt>
                <c:pt idx="11">
                  <c:v>72.8</c:v>
                </c:pt>
                <c:pt idx="12">
                  <c:v>85.0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79.4</c:v>
                </c:pt>
                <c:pt idx="1">
                  <c:v>81.4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84.7</c:v>
                </c:pt>
                <c:pt idx="1">
                  <c:v/>
                </c:pt>
                <c:pt idx="2">
                  <c:v>82.8</c:v>
                </c:pt>
                <c:pt idx="3">
                  <c:v>86.7</c:v>
                </c:pt>
                <c:pt idx="4">
                  <c:v/>
                </c:pt>
                <c:pt idx="5">
                  <c:v>83.7</c:v>
                </c:pt>
                <c:pt idx="6">
                  <c:v>88.9</c:v>
                </c:pt>
                <c:pt idx="7">
                  <c:v>84.6</c:v>
                </c:pt>
                <c:pt idx="8">
                  <c:v>80.3</c:v>
                </c:pt>
                <c:pt idx="9">
                  <c:v/>
                </c:pt>
                <c:pt idx="10">
                  <c:v/>
                </c:pt>
                <c:pt idx="11">
                  <c:v>89.0</c:v>
                </c:pt>
                <c:pt idx="12">
                  <c:v>83.8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Sheet1!$A$2:$A$15</c:f>
              <c:numCache>
                <c:formatCode>General</c:formatCode>
                <c:ptCount val="14"/>
                <c:pt idx="0">
                  <c:v>1991</c:v>
                </c:pt>
                <c:pt idx="1">
                  <c:v>1993</c:v>
                </c:pt>
                <c:pt idx="2">
                  <c:v>1995</c:v>
                </c:pt>
                <c:pt idx="3">
                  <c:v>1997</c:v>
                </c:pt>
                <c:pt idx="4">
                  <c:v>1999</c:v>
                </c:pt>
                <c:pt idx="5">
                  <c:v>2001</c:v>
                </c:pt>
                <c:pt idx="6">
                  <c:v>2003</c:v>
                </c:pt>
                <c:pt idx="7">
                  <c:v>2005</c:v>
                </c:pt>
                <c:pt idx="8">
                  <c:v>2007</c:v>
                </c:pt>
                <c:pt idx="9">
                  <c:v>2009</c:v>
                </c:pt>
                <c:pt idx="10">
                  <c:v>2010</c:v>
                </c:pt>
                <c:pt idx="11">
                  <c:v>2012</c:v>
                </c:pt>
                <c:pt idx="12">
                  <c:v>2014</c:v>
                </c:pt>
                <c:pt idx="13">
                  <c:v>2016</c:v>
                </c:pt>
              </c:numCache>
            </c:numRef>
          </c:cat>
          <c:val>
            <c:numRef>
              <c:f>Sheet1!$B$2:$B$15</c:f>
              <c:numCache>
                <c:formatCode>General</c:formatCode>
                <c:ptCount val="14"/>
                <c:pt idx="0">
                  <c:v>97.7</c:v>
                </c:pt>
                <c:pt idx="1">
                  <c:v>96.6</c:v>
                </c:pt>
                <c:pt idx="2">
                  <c:v/>
                </c:pt>
                <c:pt idx="3">
                  <c:v/>
                </c:pt>
                <c:pt idx="4">
                  <c:v/>
                </c:pt>
                <c:pt idx="5">
                  <c:v/>
                </c:pt>
                <c:pt idx="6">
                  <c:v>91.2</c:v>
                </c:pt>
                <c:pt idx="7">
                  <c:v>91.7</c:v>
                </c:pt>
                <c:pt idx="8">
                  <c:v/>
                </c:pt>
                <c:pt idx="9">
                  <c:v/>
                </c:pt>
                <c:pt idx="10">
                  <c:v>91.0</c:v>
                </c:pt>
                <c:pt idx="11">
                  <c:v>89.1</c:v>
                </c:pt>
                <c:pt idx="12">
                  <c:v>84.8</c:v>
                </c:pt>
                <c:pt idx="13">
                  <c:v>84.7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47.4</c:v>
                </c:pt>
                <c:pt idx="1">
                  <c:v/>
                </c:pt>
                <c:pt idx="2">
                  <c:v>47.1</c:v>
                </c:pt>
                <c:pt idx="3">
                  <c:v>47.9</c:v>
                </c:pt>
                <c:pt idx="4">
                  <c:v/>
                </c:pt>
                <c:pt idx="5">
                  <c:v/>
                </c:pt>
                <c:pt idx="6">
                  <c:v/>
                </c:pt>
                <c:pt idx="7">
                  <c:v>48.0</c:v>
                </c:pt>
                <c:pt idx="8">
                  <c:v/>
                </c:pt>
                <c:pt idx="9">
                  <c:v/>
                </c:pt>
                <c:pt idx="10">
                  <c:v/>
                </c:pt>
                <c:pt idx="11">
                  <c:v/>
                </c:pt>
                <c:pt idx="12">
                  <c:v>46.0</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47.0</c:v>
                </c:pt>
                <c:pt idx="1">
                  <c:v>39.8</c:v>
                </c:pt>
                <c:pt idx="2">
                  <c:v>47.4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87.5</c:v>
                </c:pt>
                <c:pt idx="1">
                  <c:v/>
                </c:pt>
                <c:pt idx="2">
                  <c:v>88.2</c:v>
                </c:pt>
                <c:pt idx="3">
                  <c:v>87.0</c:v>
                </c:pt>
                <c:pt idx="4">
                  <c:v/>
                </c:pt>
                <c:pt idx="5">
                  <c:v/>
                </c:pt>
                <c:pt idx="6">
                  <c:v/>
                </c:pt>
                <c:pt idx="7">
                  <c:v>86.8</c:v>
                </c:pt>
                <c:pt idx="8">
                  <c:v/>
                </c:pt>
                <c:pt idx="9">
                  <c:v/>
                </c:pt>
                <c:pt idx="10">
                  <c:v/>
                </c:pt>
                <c:pt idx="11">
                  <c:v/>
                </c:pt>
                <c:pt idx="12">
                  <c:v>89.7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82.0</c:v>
                </c:pt>
                <c:pt idx="1">
                  <c:v>84.5</c:v>
                </c:pt>
                <c:pt idx="2">
                  <c:v>87.5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6.3</c:v>
                </c:pt>
                <c:pt idx="1">
                  <c:v/>
                </c:pt>
                <c:pt idx="2">
                  <c:v>6.3</c:v>
                </c:pt>
                <c:pt idx="3">
                  <c:v>6.1</c:v>
                </c:pt>
                <c:pt idx="4">
                  <c:v/>
                </c:pt>
                <c:pt idx="5">
                  <c:v>5.4</c:v>
                </c:pt>
                <c:pt idx="6">
                  <c:v>5.3</c:v>
                </c:pt>
                <c:pt idx="7">
                  <c:v>7.0</c:v>
                </c:pt>
                <c:pt idx="8">
                  <c:v>7.3</c:v>
                </c:pt>
                <c:pt idx="9">
                  <c:v/>
                </c:pt>
                <c:pt idx="10">
                  <c:v/>
                </c:pt>
                <c:pt idx="11">
                  <c:v>8.8</c:v>
                </c:pt>
                <c:pt idx="12">
                  <c:v>4.8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14.3</c:v>
                </c:pt>
                <c:pt idx="1">
                  <c:v/>
                </c:pt>
                <c:pt idx="2">
                  <c:v>9.2</c:v>
                </c:pt>
                <c:pt idx="3">
                  <c:v>19.5</c:v>
                </c:pt>
                <c:pt idx="4">
                  <c:v/>
                </c:pt>
                <c:pt idx="5">
                  <c:v>16.8</c:v>
                </c:pt>
                <c:pt idx="6">
                  <c:v>10.2</c:v>
                </c:pt>
                <c:pt idx="7">
                  <c:v>15.8</c:v>
                </c:pt>
                <c:pt idx="8">
                  <c:v>13.9</c:v>
                </c:pt>
                <c:pt idx="9">
                  <c:v/>
                </c:pt>
                <c:pt idx="10">
                  <c:v/>
                </c:pt>
                <c:pt idx="11">
                  <c:v>23.8</c:v>
                </c:pt>
                <c:pt idx="12">
                  <c:v>12.7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42.6</c:v>
                </c:pt>
                <c:pt idx="1">
                  <c:v/>
                </c:pt>
                <c:pt idx="2">
                  <c:v>35.4</c:v>
                </c:pt>
                <c:pt idx="3">
                  <c:v>50.4</c:v>
                </c:pt>
                <c:pt idx="4">
                  <c:v/>
                </c:pt>
                <c:pt idx="5">
                  <c:v>39.0</c:v>
                </c:pt>
                <c:pt idx="6">
                  <c:v>38.3</c:v>
                </c:pt>
                <c:pt idx="7">
                  <c:v>41.8</c:v>
                </c:pt>
                <c:pt idx="8">
                  <c:v>51.0</c:v>
                </c:pt>
                <c:pt idx="9">
                  <c:v/>
                </c:pt>
                <c:pt idx="10">
                  <c:v/>
                </c:pt>
                <c:pt idx="11">
                  <c:v>40.9</c:v>
                </c:pt>
                <c:pt idx="12">
                  <c:v>43.1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31.9</c:v>
                </c:pt>
                <c:pt idx="1">
                  <c:v>34.2</c:v>
                </c:pt>
                <c:pt idx="2">
                  <c:v>42.6</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12.5</c:v>
                </c:pt>
                <c:pt idx="1">
                  <c:v/>
                </c:pt>
                <c:pt idx="2">
                  <c:v>14.1</c:v>
                </c:pt>
                <c:pt idx="3">
                  <c:v>10.9</c:v>
                </c:pt>
                <c:pt idx="4">
                  <c:v/>
                </c:pt>
                <c:pt idx="5">
                  <c:v>11.5</c:v>
                </c:pt>
                <c:pt idx="6">
                  <c:v>9.1</c:v>
                </c:pt>
                <c:pt idx="7">
                  <c:v>12.7</c:v>
                </c:pt>
                <c:pt idx="8">
                  <c:v>16.6</c:v>
                </c:pt>
                <c:pt idx="9">
                  <c:v/>
                </c:pt>
                <c:pt idx="10">
                  <c:v/>
                </c:pt>
                <c:pt idx="11">
                  <c:v>18.1</c:v>
                </c:pt>
                <c:pt idx="12">
                  <c:v>10.6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12.4</c:v>
                </c:pt>
                <c:pt idx="1">
                  <c:v>13.0</c:v>
                </c:pt>
                <c:pt idx="2">
                  <c:v>12.5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10.4</c:v>
                </c:pt>
                <c:pt idx="1">
                  <c:v/>
                </c:pt>
                <c:pt idx="2">
                  <c:v>9.0</c:v>
                </c:pt>
                <c:pt idx="3">
                  <c:v>11.7</c:v>
                </c:pt>
                <c:pt idx="4">
                  <c:v/>
                </c:pt>
                <c:pt idx="5">
                  <c:v>12.8</c:v>
                </c:pt>
                <c:pt idx="6">
                  <c:v>10.1</c:v>
                </c:pt>
                <c:pt idx="7">
                  <c:v>10.3</c:v>
                </c:pt>
                <c:pt idx="8">
                  <c:v>8.3</c:v>
                </c:pt>
                <c:pt idx="9">
                  <c:v/>
                </c:pt>
                <c:pt idx="10">
                  <c:v/>
                </c:pt>
                <c:pt idx="11">
                  <c:v>13.4</c:v>
                </c:pt>
                <c:pt idx="12">
                  <c:v>9.6</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d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14"/>
                <c:pt idx="0">
                  <c:v>2014</c:v>
                </c:pt>
                <c:pt idx="1">
                  <c:v>2016</c:v>
                </c:pt>
              </c:numCache>
            </c:numRef>
          </c:cat>
          <c:val>
            <c:numRef>
              <c:f>Sheet1!$B$2:$B$3</c:f>
              <c:numCache>
                <c:formatCode>General</c:formatCode>
                <c:ptCount val="14"/>
                <c:pt idx="0">
                  <c:v>12.8</c:v>
                </c:pt>
                <c:pt idx="1">
                  <c:v>10.4</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4"/>
                <c:pt idx="0">
                  <c:v>1993</c:v>
                </c:pt>
                <c:pt idx="1">
                  <c:v>1995</c:v>
                </c:pt>
                <c:pt idx="2">
                  <c:v>1997</c:v>
                </c:pt>
                <c:pt idx="3">
                  <c:v>1999</c:v>
                </c:pt>
                <c:pt idx="4">
                  <c:v>2001</c:v>
                </c:pt>
                <c:pt idx="5">
                  <c:v>2003</c:v>
                </c:pt>
                <c:pt idx="6">
                  <c:v>2005</c:v>
                </c:pt>
                <c:pt idx="7">
                  <c:v>2007</c:v>
                </c:pt>
                <c:pt idx="8">
                  <c:v>2009</c:v>
                </c:pt>
                <c:pt idx="9">
                  <c:v>2010</c:v>
                </c:pt>
                <c:pt idx="10">
                  <c:v>2012</c:v>
                </c:pt>
                <c:pt idx="11">
                  <c:v>2014</c:v>
                </c:pt>
                <c:pt idx="12">
                  <c:v>2016</c:v>
                </c:pt>
              </c:numCache>
            </c:numRef>
          </c:cat>
          <c:val>
            <c:numRef>
              <c:f>Sheet1!$B$2:$B$14</c:f>
              <c:numCache>
                <c:formatCode>General</c:formatCode>
                <c:ptCount val="14"/>
                <c:pt idx="0">
                  <c:v>3.0</c:v>
                </c:pt>
                <c:pt idx="1">
                  <c:v/>
                </c:pt>
                <c:pt idx="2">
                  <c:v/>
                </c:pt>
                <c:pt idx="3">
                  <c:v/>
                </c:pt>
                <c:pt idx="4">
                  <c:v/>
                </c:pt>
                <c:pt idx="5">
                  <c:v>3.1</c:v>
                </c:pt>
                <c:pt idx="6">
                  <c:v>3.9</c:v>
                </c:pt>
                <c:pt idx="7">
                  <c:v/>
                </c:pt>
                <c:pt idx="8">
                  <c:v/>
                </c:pt>
                <c:pt idx="9">
                  <c:v>3.8</c:v>
                </c:pt>
                <c:pt idx="10">
                  <c:v>4.2</c:v>
                </c:pt>
                <c:pt idx="11">
                  <c:v>6.2</c:v>
                </c:pt>
                <c:pt idx="12">
                  <c:v>7.5</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51.7</c:v>
                </c:pt>
                <c:pt idx="1">
                  <c:v/>
                </c:pt>
                <c:pt idx="2">
                  <c:v>57.4</c:v>
                </c:pt>
                <c:pt idx="3">
                  <c:v>46.1</c:v>
                </c:pt>
                <c:pt idx="4">
                  <c:v/>
                </c:pt>
                <c:pt idx="5">
                  <c:v>54.4</c:v>
                </c:pt>
                <c:pt idx="6">
                  <c:v>54.6</c:v>
                </c:pt>
                <c:pt idx="7">
                  <c:v>47.0</c:v>
                </c:pt>
                <c:pt idx="8">
                  <c:v>50.5</c:v>
                </c:pt>
                <c:pt idx="9">
                  <c:v/>
                </c:pt>
                <c:pt idx="10">
                  <c:v/>
                </c:pt>
                <c:pt idx="11">
                  <c:v>46.7</c:v>
                </c:pt>
                <c:pt idx="12">
                  <c:v>53.1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58.8</c:v>
                </c:pt>
                <c:pt idx="1">
                  <c:v>54.3</c:v>
                </c:pt>
                <c:pt idx="2">
                  <c:v>51.7</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4.5</c:v>
                </c:pt>
                <c:pt idx="1">
                  <c:v/>
                </c:pt>
                <c:pt idx="2">
                  <c:v>6.2</c:v>
                </c:pt>
                <c:pt idx="3">
                  <c:v>2.1</c:v>
                </c:pt>
                <c:pt idx="4">
                  <c:v/>
                </c:pt>
                <c:pt idx="5">
                  <c:v>4.9</c:v>
                </c:pt>
                <c:pt idx="6">
                  <c:v>2.9</c:v>
                </c:pt>
                <c:pt idx="7">
                  <c:v>4.9</c:v>
                </c:pt>
                <c:pt idx="8">
                  <c:v>4.7</c:v>
                </c:pt>
                <c:pt idx="9">
                  <c:v/>
                </c:pt>
                <c:pt idx="10">
                  <c:v/>
                </c:pt>
                <c:pt idx="11">
                  <c:v>6.9</c:v>
                </c:pt>
                <c:pt idx="12">
                  <c:v>3.4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8.3</c:v>
                </c:pt>
                <c:pt idx="1">
                  <c:v/>
                </c:pt>
                <c:pt idx="2">
                  <c:v>4.7</c:v>
                </c:pt>
                <c:pt idx="3">
                  <c:v>11.6</c:v>
                </c:pt>
                <c:pt idx="4">
                  <c:v/>
                </c:pt>
                <c:pt idx="5">
                  <c:v>3.6</c:v>
                </c:pt>
                <c:pt idx="6">
                  <c:v>7.2</c:v>
                </c:pt>
                <c:pt idx="7">
                  <c:v>8.0</c:v>
                </c:pt>
                <c:pt idx="8">
                  <c:v>14.3</c:v>
                </c:pt>
                <c:pt idx="9">
                  <c:v/>
                </c:pt>
                <c:pt idx="10">
                  <c:v/>
                </c:pt>
                <c:pt idx="11">
                  <c:v>4.7</c:v>
                </c:pt>
                <c:pt idx="12">
                  <c:v>9.7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16.3</c:v>
                </c:pt>
                <c:pt idx="1">
                  <c:v>14.2</c:v>
                </c:pt>
                <c:pt idx="2">
                  <c:v>8.3</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2.5</c:v>
                </c:pt>
                <c:pt idx="1">
                  <c:v/>
                </c:pt>
                <c:pt idx="2">
                  <c:v>2.6</c:v>
                </c:pt>
                <c:pt idx="3">
                  <c:v>2.4</c:v>
                </c:pt>
                <c:pt idx="4">
                  <c:v/>
                </c:pt>
                <c:pt idx="5">
                  <c:v>3.0</c:v>
                </c:pt>
                <c:pt idx="6">
                  <c:v>2.2</c:v>
                </c:pt>
                <c:pt idx="7">
                  <c:v>1.5</c:v>
                </c:pt>
                <c:pt idx="8">
                  <c:v>3.2</c:v>
                </c:pt>
                <c:pt idx="9">
                  <c:v/>
                </c:pt>
                <c:pt idx="10">
                  <c:v/>
                </c:pt>
                <c:pt idx="11">
                  <c:v>6.1</c:v>
                </c:pt>
                <c:pt idx="12">
                  <c:v>1.4</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11.9</c:v>
                </c:pt>
                <c:pt idx="1">
                  <c:v/>
                </c:pt>
                <c:pt idx="2">
                  <c:v>16.9</c:v>
                </c:pt>
                <c:pt idx="3">
                  <c:v>6.7</c:v>
                </c:pt>
                <c:pt idx="4">
                  <c:v/>
                </c:pt>
                <c:pt idx="5">
                  <c:v>9.6</c:v>
                </c:pt>
                <c:pt idx="6">
                  <c:v>10.0</c:v>
                </c:pt>
                <c:pt idx="7">
                  <c:v>16.8</c:v>
                </c:pt>
                <c:pt idx="8">
                  <c:v>10.2</c:v>
                </c:pt>
                <c:pt idx="9">
                  <c:v/>
                </c:pt>
                <c:pt idx="10">
                  <c:v/>
                </c:pt>
                <c:pt idx="11">
                  <c:v>18.2</c:v>
                </c:pt>
                <c:pt idx="12">
                  <c:v>9.8</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15.9</c:v>
                </c:pt>
                <c:pt idx="1">
                  <c:v>15.7</c:v>
                </c:pt>
                <c:pt idx="2">
                  <c:v>11.9</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7.8</c:v>
                </c:pt>
                <c:pt idx="1">
                  <c:v/>
                </c:pt>
                <c:pt idx="2">
                  <c:v>10.9</c:v>
                </c:pt>
                <c:pt idx="3">
                  <c:v>4.5</c:v>
                </c:pt>
                <c:pt idx="4">
                  <c:v/>
                </c:pt>
                <c:pt idx="5">
                  <c:v>5.2</c:v>
                </c:pt>
                <c:pt idx="6">
                  <c:v>6.4</c:v>
                </c:pt>
                <c:pt idx="7">
                  <c:v>12.0</c:v>
                </c:pt>
                <c:pt idx="8">
                  <c:v>7.5</c:v>
                </c:pt>
                <c:pt idx="9">
                  <c:v/>
                </c:pt>
                <c:pt idx="10">
                  <c:v/>
                </c:pt>
                <c:pt idx="11">
                  <c:v>11.5</c:v>
                </c:pt>
                <c:pt idx="12">
                  <c:v>6.1</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8.3</c:v>
                </c:pt>
                <c:pt idx="1">
                  <c:v>8.1</c:v>
                </c:pt>
                <c:pt idx="2">
                  <c:v>7.8</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e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4.1</c:v>
                </c:pt>
                <c:pt idx="1">
                  <c:v/>
                </c:pt>
                <c:pt idx="2">
                  <c:v>5.7</c:v>
                </c:pt>
                <c:pt idx="3">
                  <c:v>2.3</c:v>
                </c:pt>
                <c:pt idx="4">
                  <c:v/>
                </c:pt>
                <c:pt idx="5">
                  <c:v>2.4</c:v>
                </c:pt>
                <c:pt idx="6">
                  <c:v>4.0</c:v>
                </c:pt>
                <c:pt idx="7">
                  <c:v>5.6</c:v>
                </c:pt>
                <c:pt idx="8">
                  <c:v>4.1</c:v>
                </c:pt>
                <c:pt idx="9">
                  <c:v/>
                </c:pt>
                <c:pt idx="10">
                  <c:v/>
                </c:pt>
                <c:pt idx="11">
                  <c:v>7.3</c:v>
                </c:pt>
                <c:pt idx="12">
                  <c:v>2.7</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14"/>
                <c:pt idx="0">
                  <c:v>2012</c:v>
                </c:pt>
                <c:pt idx="1">
                  <c:v>2014</c:v>
                </c:pt>
                <c:pt idx="2">
                  <c:v>2016</c:v>
                </c:pt>
              </c:numCache>
            </c:numRef>
          </c:cat>
          <c:val>
            <c:numRef>
              <c:f>Sheet1!$B$2:$B$4</c:f>
              <c:numCache>
                <c:formatCode>General</c:formatCode>
                <c:ptCount val="14"/>
                <c:pt idx="0">
                  <c:v>4.6</c:v>
                </c:pt>
                <c:pt idx="1">
                  <c:v>3.3</c:v>
                </c:pt>
                <c:pt idx="2">
                  <c:v>4.1</c:v>
                </c:pt>
              </c:numCache>
            </c:numRef>
          </c:val>
          <c:smooth val="0"/>
        </c:ser>
        <c:dLbls>
          <c:showLegendKey val="0"/>
          <c:showVal val="0"/>
          <c:showCatName val="0"/>
          <c:showSerName val="0"/>
          <c:showPercent val="0"/>
          <c:showBubbleSize val="0"/>
        </c:dLbls>
        <c:marker val="1"/>
        <c:smooth val="0"/>
        <c:axId val="279940408"/>
        <c:axId val="279940800"/>
      </c:lineChart>
      <c:catAx>
        <c:axId val="279940408"/>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279940800"/>
        <c:crosses val="autoZero"/>
        <c:auto val="1"/>
        <c:lblAlgn val="ctr"/>
        <c:lblOffset val="100"/>
        <c:noMultiLvlLbl val="0"/>
      </c:catAx>
      <c:valAx>
        <c:axId val="279940800"/>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279940408"/>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Sheet1!$A$2:$A$14</c:f>
              <c:strCache>
                <c:pt idx="0">
                  <c:v>Total</c:v>
                </c:pt>
                <c:pt idx="1">
                  <c:v/>
                </c:pt>
                <c:pt idx="2">
                  <c:v>Male</c:v>
                </c:pt>
                <c:pt idx="3">
                  <c:v>Female</c:v>
                </c:pt>
                <c:pt idx="4">
                  <c:v/>
                </c:pt>
                <c:pt idx="5">
                  <c:v>9th</c:v>
                </c:pt>
                <c:pt idx="6">
                  <c:v>10th</c:v>
                </c:pt>
                <c:pt idx="7">
                  <c:v>11th</c:v>
                </c:pt>
                <c:pt idx="8">
                  <c:v>12th</c:v>
                </c:pt>
                <c:pt idx="9">
                  <c:v/>
                </c:pt>
                <c:pt idx="10">
                  <c:v>Black</c:v>
                </c:pt>
                <c:pt idx="11">
                  <c:v>Hispanic</c:v>
                </c:pt>
                <c:pt idx="12">
                  <c:v>White</c:v>
                </c:pt>
              </c:strCache>
            </c:strRef>
          </c:cat>
          <c:val>
            <c:numRef>
              <c:f>Sheet1!$B$2:$B$14</c:f>
              <c:numCache>
                <c:pt idx="0">
                  <c:v>7.1</c:v>
                </c:pt>
                <c:pt idx="1">
                  <c:v/>
                </c:pt>
                <c:pt idx="2">
                  <c:v>7.7</c:v>
                </c:pt>
                <c:pt idx="3">
                  <c:v>5.9</c:v>
                </c:pt>
                <c:pt idx="4">
                  <c:v/>
                </c:pt>
                <c:pt idx="5">
                  <c:v>10.3</c:v>
                </c:pt>
                <c:pt idx="6">
                  <c:v>5.5</c:v>
                </c:pt>
                <c:pt idx="7">
                  <c:v>5.5</c:v>
                </c:pt>
                <c:pt idx="8">
                  <c:v>6.1</c:v>
                </c:pt>
                <c:pt idx="9">
                  <c:v/>
                </c:pt>
                <c:pt idx="10">
                  <c:v/>
                </c:pt>
                <c:pt idx="11">
                  <c:v>10.2</c:v>
                </c:pt>
                <c:pt idx="12">
                  <c:v>5.9</c:v>
                </c:pt>
              </c:numCache>
            </c:numRef>
          </c:val>
        </c:ser>
        <c:dLbls>
          <c:showLegendKey val="0"/>
          <c:showVal val="0"/>
          <c:showCatName val="0"/>
          <c:showSerName val="0"/>
          <c:showPercent val="0"/>
          <c:showBubbleSize val="0"/>
        </c:dLbls>
        <c:gapWidth val="31"/>
        <c:overlap val="100"/>
        <c:axId val="200789960"/>
        <c:axId val="330852504"/>
      </c:barChart>
      <c:catAx>
        <c:axId val="20078996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330852504"/>
        <c:crosses val="autoZero"/>
        <c:auto val="1"/>
        <c:lblAlgn val="ctr"/>
        <c:lblOffset val="100"/>
        <c:noMultiLvlLbl val="0"/>
      </c:catAx>
      <c:valAx>
        <c:axId val="330852504"/>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2007899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Increased, 1993-2005,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1993-2017 - QN16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QN17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in a Physical Fight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1993-2017 - QN18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F &gt; M;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Physically Forced to Have Sexual Intercourse,*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they did not want to</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QN19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Violence,*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anyone to do sexual things [counting such things as kissing, touching, or being physically forced to have sexual intercourse] that they did not want to, one or more times during the 12 months before the survey</a:t>
            </a:r>
          </a:p>
          <a:p>
            <a:r>
              <a:rPr lang="en-US" sz="900" b="1" baseline="50000" dirty="0">
                <a:solidFill>
                  <a:srgbClr val="FFCC00"/>
                </a:solidFill>
              </a:rPr>
              <a:t>†</a:t>
            </a:r>
            <a:r>
              <a:rPr lang="en-US" sz="1100" dirty="0">
                <a:solidFill>
                  <a:srgbClr val="FFCC00"/>
                </a:solidFill>
              </a:rPr>
              <a:t>F &gt; M; 11th &gt; 9th, 12th &gt; 9th;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Sexual Dating Violence,*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forced by someone they were dating or going out with to do sexual things [counting such things as kissing, touching, or being physically forced to have sexual intercourse] that they did not want to,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QN21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Experienced Physical Dating Violence,*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*Being physically hurt on purpose by someone they were dating or going out with [counting such things as being hit, slammed into something, or injured with an object or weapon] one or more times during the 12 months before the survey, among students who dated or went out with someone during the 12 months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QN22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9th &gt; 11th, 9th &gt; 12th,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Bullied on School Property,*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QN23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F &gt; M; 9th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Electronically Bullied,*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 ever during the 12 months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QN24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F &gt; M;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Felt Sad or Hopeless,*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*Almost every day for &gt;=2 weeks in a row so that they stopped doing some usual activities, ever during the 12 months before the survey</a:t>
            </a:r>
          </a:p>
          <a:p>
            <a:r>
              <a:rPr lang="en-US" sz="900" b="1" baseline="50000" dirty="0">
                <a:solidFill>
                  <a:srgbClr val="FFCC00"/>
                </a:solidFill>
              </a:rPr>
              <a:t>†</a:t>
            </a:r>
            <a:r>
              <a:rPr lang="en-US" sz="1100" dirty="0">
                <a:solidFill>
                  <a:srgbClr val="FFCC00"/>
                </a:solidFill>
              </a:rPr>
              <a:t>Decreased, 2003-2012, increased,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QN25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Seriously Considered Attempting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*Ever during the 12 months before the survey</a:t>
            </a:r>
          </a:p>
          <a:p>
            <a:r>
              <a:rPr lang="en-US" sz="900" b="1" baseline="50000" dirty="0">
                <a:solidFill>
                  <a:srgbClr val="FFCC00"/>
                </a:solidFill>
              </a:rPr>
              <a:t>†</a:t>
            </a:r>
            <a:r>
              <a:rPr lang="en-US" sz="1100" dirty="0">
                <a:solidFill>
                  <a:srgbClr val="FFCC00"/>
                </a:solidFill>
              </a:rPr>
              <a:t>Decreased 1991-2016, decreased 1991-2012, increased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QN26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9th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Made a Plan About How They Would Attempt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QN27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F &gt; M; 9th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Attempted Suicide,*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Decreased 1991-2016, no change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QN28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Suicide Attempt That Resulted in an Injury, Poisoning, or Overdose That Had to Be Treated by a Doctor or Nurse,*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QN29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11th &gt; 9th, 11th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Tried Cigarette Smoking,*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QN30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First Tried Cigarette Smoking Before Age 13 Years,*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QN32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Frequently,*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1991-2016, decreased 1991-2005,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QNFRCIG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Daily,*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1991-2016, decreased 1991-2005,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QNDAYCIG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Smoked More Than 10 Cigarettes Per Day,*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QN33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an Electronic Vapor Product,*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QN34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M &gt; F;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an Electronic Vapor Product,*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QN35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 and who were aged &lt;18 years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QN38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QNTB2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Seat Belt,*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*When riding in a car driven by someone else</a:t>
            </a:r>
          </a:p>
          <a:p>
            <a:r>
              <a:rPr lang="en-US" sz="900" b="1" baseline="50000" dirty="0">
                <a:solidFill>
                  <a:srgbClr val="FFCC00"/>
                </a:solidFill>
              </a:rPr>
              <a:t>†</a:t>
            </a:r>
            <a:r>
              <a:rPr lang="en-US" sz="1100" dirty="0">
                <a:solidFill>
                  <a:srgbClr val="FFCC00"/>
                </a:solidFill>
              </a:rPr>
              <a:t>Decreased 1991-2016, decreased 1991-2005,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to Quit Using All Tobacco Products,*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cigarettes, cigars, smokeless tobacco, shisha or hookah tobacco, and electronic vapor products, ever during the 12 months before the survey, among students who used any tobacco products 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F &gt; M; 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Drank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their life</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Their First Drink of Alcohol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F &gt; M; 10th &gt; 9th, 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Drank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*At least one drink of alcohol, on at least 1 day during the 30 days before the survey</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Usually Got the Alcohol They Drank by Someone Giving It to Them,*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currently drank alcohol</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QN43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Were Binge Drinking,*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four or more drinks of alcohol in a row for female students or five or more drinks of alcohol in a row for male students, within a couple of hours, on at least 1 day during the 30 days before the survey</a:t>
            </a:r>
          </a:p>
          <a:p>
            <a:r>
              <a:rPr lang="en-US" sz="900" b="1" baseline="50000" dirty="0">
                <a:solidFill>
                  <a:srgbClr val="FFCC00"/>
                </a:solidFill>
              </a:rPr>
              <a:t>†</a:t>
            </a:r>
            <a:r>
              <a:rPr lang="en-US" sz="1100" dirty="0">
                <a:solidFill>
                  <a:srgbClr val="FFCC00"/>
                </a:solidFill>
              </a:rPr>
              <a:t>11th &gt; 9th,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That the Largest Number of Drinks They Had in a Row Was 10 or More,*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*Within a couple of hours, during the 30 days before the survey</a:t>
            </a:r>
          </a:p>
          <a:p>
            <a:r>
              <a:rPr lang="en-US" sz="900" b="1" baseline="50000" dirty="0">
                <a:solidFill>
                  <a:srgbClr val="FFCC00"/>
                </a:solidFill>
              </a:rPr>
              <a:t>†</a:t>
            </a:r>
            <a:r>
              <a:rPr lang="en-US" sz="1100" dirty="0">
                <a:solidFill>
                  <a:srgbClr val="FFCC00"/>
                </a:solidFill>
              </a:rPr>
              <a:t>M &gt; F; 11th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Marijuana,*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their life</a:t>
            </a:r>
          </a:p>
          <a:p>
            <a:r>
              <a:rPr lang="en-US" sz="900" b="1" baseline="50000" dirty="0">
                <a:solidFill>
                  <a:srgbClr val="FFCC00"/>
                </a:solidFill>
              </a:rPr>
              <a:t>†</a:t>
            </a:r>
            <a:r>
              <a:rPr lang="en-US" sz="1100" dirty="0">
                <a:solidFill>
                  <a:srgbClr val="FFCC00"/>
                </a:solidFill>
              </a:rPr>
              <a:t>Increased,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Marijuana for the First Time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Increased,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F &gt; M; 12th &gt; 11th;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Used Marijuana,*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a:t>
            </a:r>
          </a:p>
          <a:p>
            <a:r>
              <a:rPr lang="en-US" sz="900" b="1" baseline="50000" dirty="0">
                <a:solidFill>
                  <a:srgbClr val="FFCC00"/>
                </a:solidFill>
              </a:rPr>
              <a:t>†</a:t>
            </a:r>
            <a:r>
              <a:rPr lang="en-US" sz="1100" dirty="0">
                <a:solidFill>
                  <a:srgbClr val="FFCC00"/>
                </a:solidFill>
              </a:rPr>
              <a:t>Increased,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Cocaine,*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 one or more times during their life</a:t>
            </a:r>
          </a:p>
          <a:p>
            <a:r>
              <a:rPr lang="en-US" sz="900" b="1" baseline="50000" dirty="0">
                <a:solidFill>
                  <a:srgbClr val="FFCC00"/>
                </a:solidFill>
              </a:rPr>
              <a:t>†</a:t>
            </a:r>
            <a:r>
              <a:rPr lang="en-US" sz="1100" dirty="0">
                <a:solidFill>
                  <a:srgbClr val="FFCC00"/>
                </a:solidFill>
              </a:rPr>
              <a:t>Decreased 1991-2016, increased 1991-2005,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QN49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Inhalants,*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aerosol spray cans, or inhaled any paints or sprays to get high, one or more times during their life</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QN50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Heroin,*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"smack," "junk," or "China White," one or more times during their life</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QN51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M &gt; F;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Methamphetamines,*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"speed," "crystal," "crank," or "ice," one or more times during their life</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QN52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M &gt; F;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Ecstasy,*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"MDMA," one or more times during their life</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QN53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Used Synthetic Marijuana,*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*Also called "K2," "Spice," "fake weed," "King Kong," "Yucatan Fire," "Skunk," or "Moon Rocks," one or more times during their life</a:t>
            </a:r>
          </a:p>
          <a:p>
            <a:r>
              <a:rPr lang="en-US" sz="900" b="1" baseline="50000" dirty="0">
                <a:solidFill>
                  <a:srgbClr val="FFCC00"/>
                </a:solidFill>
              </a:rPr>
              <a:t>†</a:t>
            </a:r>
            <a:r>
              <a:rPr lang="en-US" sz="1100" dirty="0">
                <a:solidFill>
                  <a:srgbClr val="FFCC00"/>
                </a:solidFill>
              </a:rPr>
              <a:t>Decreased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QN54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Steroids Without a Doctor's Prescription,*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*Pills or shots, one or more times during their life</a:t>
            </a:r>
          </a:p>
          <a:p>
            <a:r>
              <a:rPr lang="en-US" sz="900" b="1" baseline="50000" dirty="0">
                <a:solidFill>
                  <a:srgbClr val="FFCC00"/>
                </a:solidFill>
              </a:rPr>
              <a:t>†</a:t>
            </a:r>
            <a:r>
              <a:rPr lang="en-US" sz="1100" dirty="0">
                <a:solidFill>
                  <a:srgbClr val="FFCC00"/>
                </a:solidFill>
              </a:rPr>
              <a:t>No change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QN55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Rode with a Driver Who Had Been Drinking Alcohol,*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 car or other vehicle, one or more times during the 30 days before the survey</a:t>
            </a:r>
          </a:p>
          <a:p>
            <a:r>
              <a:rPr lang="en-US" sz="900" b="1" baseline="50000" dirty="0">
                <a:solidFill>
                  <a:srgbClr val="FFCC00"/>
                </a:solidFill>
              </a:rPr>
              <a:t>†</a:t>
            </a:r>
            <a:r>
              <a:rPr lang="en-US" sz="1100" dirty="0">
                <a:solidFill>
                  <a:srgbClr val="FFCC00"/>
                </a:solidFill>
              </a:rPr>
              <a:t>Decreased 1991-2016, decreased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 one or more times during their life</a:t>
            </a:r>
          </a:p>
          <a:p>
            <a:r>
              <a:rPr lang="en-US" sz="900" b="1" baseline="50000" dirty="0">
                <a:solidFill>
                  <a:srgbClr val="FFCC00"/>
                </a:solidFill>
              </a:rPr>
              <a:t>†</a:t>
            </a:r>
            <a:r>
              <a:rPr lang="en-US" sz="1100" dirty="0">
                <a:solidFill>
                  <a:srgbClr val="FFCC00"/>
                </a:solidFill>
              </a:rPr>
              <a:t>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Injected Any Illegal Drug,*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*Used a needle to inject any illegal drug into their body, one or more times during their life</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QN57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Offered, Sold, or Given an Illegal Drug on School Property,*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1993-2016, increased 1993-2005,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1993-2017 - QN58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11th &gt; 10th,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QN59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Ever Had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1991-2016, decreased 1991-2010, decreased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QN59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for the First Time Before Age 13 Years,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10th &gt; 9th, 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Sexual Intercourse with Four or More Persons During Their Life,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1991-2016, decreased 1991-2010, decreased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10th &gt; 9th, 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Currently Sexually Active,*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*Had sexual intercourse with at least one person, during the 3 months before the survey</a:t>
            </a:r>
          </a:p>
          <a:p>
            <a:r>
              <a:rPr lang="en-US" sz="900" b="1" baseline="50000" dirty="0">
                <a:solidFill>
                  <a:srgbClr val="FFCC00"/>
                </a:solidFill>
              </a:rPr>
              <a:t>†</a:t>
            </a:r>
            <a:r>
              <a:rPr lang="en-US" sz="1100" dirty="0">
                <a:solidFill>
                  <a:srgbClr val="FFCC00"/>
                </a:solidFill>
              </a:rPr>
              <a:t>Decreased 1991-2016, decreased 1991-2010, decreased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Alcohol or Used Drugs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Decreased 1991-2016, no change 1991-2003, 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11th &gt; 9th, 12th &gt; 9th,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Condom During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*Among students who were currently sexually active</a:t>
            </a:r>
          </a:p>
          <a:p>
            <a:r>
              <a:rPr lang="en-US" sz="900" b="1" baseline="50000" dirty="0">
                <a:solidFill>
                  <a:srgbClr val="FFCC00"/>
                </a:solidFill>
              </a:rPr>
              <a:t>†</a:t>
            </a:r>
            <a:r>
              <a:rPr lang="en-US" sz="1100" dirty="0">
                <a:solidFill>
                  <a:srgbClr val="FFCC00"/>
                </a:solidFill>
              </a:rPr>
              <a:t>Increased 1991-2016, increased 1991-2012, decreased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Before Last Sexual Intercourse,*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pregnancy, among students who were currently sexually active</a:t>
            </a:r>
          </a:p>
          <a:p>
            <a:r>
              <a:rPr lang="en-US" sz="900" b="1" baseline="50000" dirty="0">
                <a:solidFill>
                  <a:srgbClr val="FFCC00"/>
                </a:solidFill>
              </a:rPr>
              <a:t>†</a:t>
            </a:r>
            <a:r>
              <a:rPr lang="en-US" sz="1100" dirty="0">
                <a:solidFill>
                  <a:srgbClr val="FFCC00"/>
                </a:solidFill>
              </a:rPr>
              <a:t>No change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QNIUDIMP</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IUD (e.g., Mirena or Paragard) or Implant (e.g., Implanon or Nexplanon),*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QNIUDIMP</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QNSHPARG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 Shot (e.g., Depo-Provera), Patch (e.g., Orthoevra), or Birth Control Ring (e.g., Nuvaring),*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QNSHPARG</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QNOTHHPL</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Birth Control Pills; an IUD or Implant; or a Shot, Patch, or Birth Control Ring,*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*Before last sexual intercourse to prevent pregnancy among students who were currently sexually active</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QNOTHHPL</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*To prevent STD and pregnancy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QNDUALBC</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Both a Condom During and Birth Control Pills; an IUD or Implant; or a Shot, Patch, or Birth Control Ring Before Last Sexual Intercourse,*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*To prevent STD and pregnancy among students who were currently sexually active</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QNDUALBC</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QNBCNONE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Use Any Method to Prevent Pregnancy,*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last sexual intercourse among students who were currently sexually active</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QNBCNONE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QNOBESE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Obesity,*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QNOBESE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QNOWT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Drove a Car or Other Vehicle When They Had Been Drinking Alcohol,*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QN10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Overweight,*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 85th percentile but &lt;95th percentile for body mass index, based on sex- and age-specific reference data from the 2000 CDC growth charts. In 2017, new, slightly different ranges were used to calculate biologically implausible responses to height and weight questions.</a:t>
            </a:r>
          </a:p>
          <a:p>
            <a:r>
              <a:rPr lang="en-US" sz="900" b="1" baseline="50000" dirty="0">
                <a:solidFill>
                  <a:srgbClr val="FFCC00"/>
                </a:solidFill>
              </a:rPr>
              <a:t>†</a:t>
            </a:r>
            <a:r>
              <a:rPr lang="en-US" sz="1100" dirty="0">
                <a:solidFill>
                  <a:srgbClr val="FFCC00"/>
                </a:solidFill>
              </a:rPr>
              <a:t>No change, 2003-2010, increased,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QNOWT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Themselves As Slightly or Very Overweight,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QN69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Trying to Lose Weight,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1991-2016, no change 1991-2005, decreased 2005-2016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QN69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Fruit Juice,*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*100% fruit juices one or more times during the 7 days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QNFR0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Fruit or Drink 100% Fruit Juices,*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Decreased, 2003-2012, increased,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QNFR0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QNFR1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One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QNFR1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QNFR2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Two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QNFR2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9th &gt; 12th;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QNFR3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10th &gt; 9th, 11th &gt; 9th, 11th &gt; 10th, 12th &gt; 9th, 12th &gt; 10th, 12th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Fruit or Drank 100% Fruit Juices Three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orange juice, apple juice, or grape juice,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QNFR3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M &gt; F;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Green Salad,*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9th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Potatoes,*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Carrots,*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2003-2016, increased 2003-2010, no change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QN74</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Other Vegetables,*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7 days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QNVEG0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Vegetables,*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QNVEG0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10th &gt; 9th, 10th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QNVEG1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One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QNVEG1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QNVEG2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Two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QNVEG2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QNVEG3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Texted or E-Mailed While Driving a Car or Other Vehicle,*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 among students who had driven a car or other vehicle during the 30 days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QN11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Vegetables Three or More Times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*Green salad, potatoes [excluding French fries, fried potatoes, or potato chips], carrots, or other vegetables, 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QNVEG3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Soda or Pop,*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Increased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QN76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QNSODA1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One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QNSODA1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QNSODA2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Two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QNSODA2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QNSODA3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Soda or Pop Three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Coke, Pepsi, or Sprite, not counting diet soda or diet pop, during the 7 days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QNSODA3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11th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Milk,*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QN77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QNMILK1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One or More Glasses Per Day of Milk,*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2003-2016, no change 2003-2010, decreased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QNMILK1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QNMILK2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Two or More Glasses Per Day of Milk,*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2003-2016, no change 2003-2010, decreased 2010-2016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QNMILK2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QNMILK3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Three or More Glasses Per Day of Milk,*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the milk they drank in a glass or cup, from a carton, or with cereal and counting the half pint of milk served at school as equal to one glass, during the 7 days before the survey</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QNMILK3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9th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Eat Breakfast,*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QN78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10th &gt; 9th, 10th &gt; 11th, 10th &gt; 12th;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Ate Breakfast on All 7 Days,*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QNBK7DAY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11th, 9th &gt; 12th;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QN79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5 or More Days,*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QN79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11th &gt; 9th, 12th &gt; 9th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Participate in at Least 60 Minutes of Physical Activity on at Least 1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Increased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QNPA0DAY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9th &gt; 11th, 9th &gt; 12th;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Physically Active at Least 60 Minutes Per Day on All 7 Days,*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QNPA7DAY</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9th &gt; 10th, 9th &gt; 12th, 11th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Watched Television 3 or More Hours Per Day,*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QN80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Video or Computer Games or Used a Computer 3 or More Hours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QN81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9th &gt; 10th, 9th &gt; 11th, 9th &gt; 12th, 10th &gt; 11th,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Carried a Weapon on School Property,*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 at least 1 day during the 30 days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QN13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(PE) Classes on 1 or More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QN82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Attended Physical Education Classes on All 5 Days,*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1991-2012, decreased,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QNDLYPE</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9th &gt; 11th, 9th &gt; 12th;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Played on at Least One Sports Team,*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12 months before the survey</a:t>
            </a:r>
          </a:p>
          <a:p>
            <a:r>
              <a:rPr lang="en-US" sz="900" b="1" baseline="50000" dirty="0">
                <a:solidFill>
                  <a:srgbClr val="FFCC00"/>
                </a:solidFill>
              </a:rPr>
              <a:t>†</a:t>
            </a:r>
            <a:r>
              <a:rPr lang="en-US" sz="1100" dirty="0">
                <a:solidFill>
                  <a:srgbClr val="FFCC00"/>
                </a:solidFill>
              </a:rPr>
              <a:t>Increased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QN83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a Concussion from Playing a Sport or Being Physically Active,*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Ever Tested for Human Immunodeficiency Virus (HIV),*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tests done if they donated blood</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QN85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F &gt; M;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Saw a Dentist,*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 during the 12 months before the survey</a:t>
            </a:r>
          </a:p>
          <a:p>
            <a:r>
              <a:rPr lang="en-US" sz="900" b="1" baseline="50000" dirty="0">
                <a:solidFill>
                  <a:srgbClr val="FFCC00"/>
                </a:solidFill>
              </a:rPr>
              <a:t>†</a:t>
            </a:r>
            <a:r>
              <a:rPr lang="en-US" sz="1100" dirty="0">
                <a:solidFill>
                  <a:srgbClr val="FFCC00"/>
                </a:solidFill>
              </a:rPr>
              <a:t>Increased 2010-2016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QN86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QNNODNT</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Never Saw a Dentist,*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*For a check-up, exam, teeth cleaning, or other dental work</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QNNODNT</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by Sex,</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9th &gt; 10th, 9th &gt; 11th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Had Ever Been Told by a Doctor or Nurse That They Had Asthma, 2003-2017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2003-2016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2003-2017 - QN87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9th &gt; 11th, 9th &gt; 12th, 10th &gt; 12th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Got 8 or More Hours of Sleep,*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Decreased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QN88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10th &gt; 11th;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QN89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Described Their Grades in School As Mostly A's or B's,*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QN89</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Bicycle Helmet,*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 among students who had ridden a bicycle</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Rarely or Never Wore a Bicycle Helmet,* 1991-2017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 among students who had ridden a bicycle</a:t>
            </a:r>
          </a:p>
          <a:p>
            <a:r>
              <a:rPr lang="en-US" sz="900" b="1" baseline="50000" dirty="0">
                <a:solidFill>
                  <a:srgbClr val="FFCC00"/>
                </a:solidFill>
              </a:rPr>
              <a:t>†</a:t>
            </a:r>
            <a:r>
              <a:rPr lang="en-US" sz="1100" dirty="0">
                <a:solidFill>
                  <a:srgbClr val="FFCC00"/>
                </a:solidFill>
              </a:rPr>
              <a:t>Decreased 1991-2016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1991-2017 - QN90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Liquor As the Type of Alcohol They Usually Drank,*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vodka, rum, scotch, bourbon, or whiskey, during the 30 days before the survey, among students who drank alcohol and who have a usual type of alcohol that they drink</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Liquor As the Type of Alcohol They Usually Drank,*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vodka, rum, scotch, bourbon, or whiskey, during the 30 days before the survey, among students who drank alcohol and who have a usual type of alcohol that they drink</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QN91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Home or Another Person’s Home As the Place They Usually Drank Alcohol,*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drank alcohol</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Reported Their Home or Another Person’s Home As the Place They Usually Drank Alcohol,*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 among students who drank alcohol</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QN92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Currently Took Prescription Pain Medicine Without a Doctor's Prescription or Differently Than How a Doctor Told Them to Use It,*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*Including drugs such as codeine, Vicodin, OxyContin, Hydrocodone, and Percocet, one or more times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Tried to Lose Weight or Keep from Gaining Weight by Going Without Eating for 24 Hours or More; Taking Any Diet Pills, Powders, or Liquids; Vomiting or Taking Laxatives; Smoking Cigarettes; or Skipping Meals,*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900" b="1" baseline="50000" dirty="0">
                <a:solidFill>
                  <a:srgbClr val="FFCC00"/>
                </a:solidFill>
              </a:rPr>
              <a:t>†</a:t>
            </a:r>
            <a:r>
              <a:rPr lang="en-US" sz="1100" dirty="0">
                <a:solidFill>
                  <a:srgbClr val="FFCC00"/>
                </a:solidFill>
              </a:rPr>
              <a:t>F &gt; M; 9th &gt; 10th;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a Sports Drink,*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Gatorade or PowerAde, not including low-calorie sports drinks such as Propel or G2, one or more times per day during the 7 days before the survey</a:t>
            </a:r>
          </a:p>
          <a:p>
            <a:r>
              <a:rPr lang="en-US" sz="900" b="1" baseline="50000" dirty="0">
                <a:solidFill>
                  <a:srgbClr val="FFCC00"/>
                </a:solidFill>
              </a:rPr>
              <a:t>†</a:t>
            </a:r>
            <a:r>
              <a:rPr lang="en-US" sz="1100" dirty="0">
                <a:solidFill>
                  <a:srgbClr val="FFCC00"/>
                </a:solidFill>
              </a:rPr>
              <a:t>F &gt; M; 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Drink a Can, Bottle, or Glass of a Sports Drink,*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Gatorade or PowerAde, not including low-calorie sports drinks such as Propel or G2, one or more times per day during the 7 days before the survey</a:t>
            </a:r>
          </a:p>
          <a:p>
            <a:r>
              <a:rPr lang="en-US" sz="900" b="1" baseline="50000" dirty="0">
                <a:solidFill>
                  <a:srgbClr val="FFCC00"/>
                </a:solidFill>
              </a:rPr>
              <a:t>†</a:t>
            </a:r>
            <a:r>
              <a:rPr lang="en-US" sz="1100" dirty="0">
                <a:solidFill>
                  <a:srgbClr val="FFCC00"/>
                </a:solidFill>
              </a:rPr>
              <a:t>Increased 2010-2016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QN95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lemonade, sweetened tea or coffee drinks, flavored milk, Snapple, Sunny Delight, or energy drinks such as Red Bull, not including soda or pop, sports drinks, energy drinks, or 100% fruit juice, one or more times per day during the 7 days before the survey</a:t>
            </a:r>
          </a:p>
          <a:p>
            <a:r>
              <a:rPr lang="en-US" sz="900" b="1" baseline="50000" dirty="0">
                <a:solidFill>
                  <a:srgbClr val="FFCC00"/>
                </a:solidFill>
              </a:rPr>
              <a:t>†</a:t>
            </a:r>
            <a:r>
              <a:rPr lang="en-US" sz="1100" dirty="0">
                <a:solidFill>
                  <a:srgbClr val="FFCC00"/>
                </a:solidFill>
              </a:rPr>
              <a:t>12th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Sugar-Sweetened Beverage,*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lemonade, sweetened tea or coffee drinks, flavored milk, Snapple, Sunny Delight, or energy drinks such as Red Bull, not including soda or pop, sports drinks, energy drinks, or 100% fruit juice, one or more times per day during the 7 days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QN96</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to Avoid Some Foods Because Eating the Food Could Cause an Allergic Reaction,*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skin rashes, swelling, itching, vomiting, coughing, or trouble breathing</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to Avoid Some Foods Because Eating the Food Could Cause an Allergic Reaction,* 2014-2017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skin rashes, swelling, itching, vomiting, coughing, or trouble breathing</a:t>
            </a:r>
          </a:p>
          <a:p>
            <a:r>
              <a:rPr lang="en-US" sz="900" b="1" baseline="50000" dirty="0">
                <a:solidFill>
                  <a:srgbClr val="FFCC00"/>
                </a:solidFill>
              </a:rPr>
              <a:t>†</a:t>
            </a:r>
            <a:r>
              <a:rPr lang="en-US" sz="1100" dirty="0">
                <a:solidFill>
                  <a:srgbClr val="FFCC00"/>
                </a:solidFill>
              </a:rPr>
              <a:t>No change 2014-2016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2014-2017 - QN97</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Not Go to School Because They Felt Unsafe at School or on Their Way to or from School,* 1993-2017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Increased 1993-2016, no change 1993-2012, increased 2012-2016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1995, 1997, 1999, 2001, 2007, 2009.</a:t>
            </a:r>
          </a:p>
          <a:p>
            <a:r>
              <a:rPr lang="en-US" sz="1100" dirty="0">
                <a:solidFill>
                  <a:srgbClr val="FFCC00"/>
                </a:solidFill>
              </a:rPr>
              <a:t>Note: This graph contains weighted results.</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1993-2017 - QN15</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Exercises to Strengthen or Tone Their Muscles,*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Did Exercises to Strengthen or Tone Their Muscles,*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push-ups, sit-ups, or weight lifting, on three or more days during the 7 days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QN98</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Have Ever Been Given Money, a Place to Stay, Food, or Something Else of Value in Exchange for Sex,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QN99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Indoor Tanning Device,*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sunlamp, sunbed, or tanning booth [not including getting a spray-on tan], one or more times during the 12 months before the survey</a:t>
            </a:r>
          </a:p>
          <a:p>
            <a:r>
              <a:rPr lang="en-US" sz="900" b="1" baseline="50000" dirty="0">
                <a:solidFill>
                  <a:srgbClr val="FFCC00"/>
                </a:solidFill>
              </a:rPr>
              <a:t>†</a:t>
            </a:r>
            <a:r>
              <a:rPr lang="en-US" sz="1100" dirty="0">
                <a:solidFill>
                  <a:srgbClr val="FFCC00"/>
                </a:solidFill>
              </a:rPr>
              <a:t>F &gt; M; 11th &gt; 9th, 12th &gt; 9th;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QN100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Used an Indoor Tanning Device,*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*Such as a sunlamp, sunbed, or tanning booth [not including getting a spray-on tan], one or more times during the 12 months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QN100</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Most of the Time or Always Went Hungry Because There Was Not Enough Food in Their Home,*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QN101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One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QNSPDRK1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One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Decreased 2010-2016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QNSPDRK1</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Two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QNSPDRK2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Two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QNSPDRK2</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Three or More Times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QNSPDRK3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Drank a Can, Bottle, or Glass of a Sports Drink Three or More Times Per Day,* 2012-2017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381000" y="6172200"/>
            <a:ext cx="8382000" cy="261610"/>
          </a:xfrm>
          <a:prstGeom prst="rect">
            <a:avLst/>
          </a:prstGeom>
          <a:noFill/>
        </p:spPr>
        <p:txBody>
          <a:bodyPr wrap="square" rtlCol="0" anchor="b" anchorCtr="0">
            <a:spAutoFit/>
          </a:bodyPr>
          <a:lstStyle/>
          <a:p>
            <a:r>
              <a:rPr lang="en-US" sz="1100" dirty="0" smtClean="0">
                <a:solidFill>
                  <a:srgbClr val="FFCC00"/>
                </a:solidFill>
              </a:rPr>
              <a:t>*Not counting low calorie sports drinks such as Propel or G2, during the 7 days before the survey</a:t>
            </a:r>
          </a:p>
          <a:p>
            <a:r>
              <a:rPr lang="en-US" sz="900" b="1" baseline="50000" dirty="0">
                <a:solidFill>
                  <a:srgbClr val="FFCC00"/>
                </a:solidFill>
              </a:rPr>
              <a:t>†</a:t>
            </a:r>
            <a:r>
              <a:rPr lang="en-US" sz="1100" dirty="0">
                <a:solidFill>
                  <a:srgbClr val="FFCC00"/>
                </a:solidFill>
              </a:rPr>
              <a:t>No change 2012-2016 [Based on linear trend analyses using logistic regression models controlling for sex, race/ethnicity, and grade (p &lt; 0.05).]</a:t>
            </a:r>
          </a:p>
        </p:txBody>
      </p:sp>
      <p:sp>
        <p:nvSpPr>
          <p:cNvPr id="8" name="TrendFooter1"/>
          <p:cNvSpPr txBox="1"/>
          <p:nvPr/>
        </p:nvSpPr>
        <p:spPr>
          <a:xfrm>
            <a:off x="381000" y="6493566"/>
            <a:ext cx="8488017" cy="338554"/>
          </a:xfrm>
          <a:prstGeom prst="rect">
            <a:avLst/>
          </a:prstGeom>
          <a:noFill/>
        </p:spPr>
        <p:txBody>
          <a:bodyPr wrap="square" rtlCol="0">
            <a:spAutoFit/>
          </a:bodyPr>
          <a:lstStyle/>
          <a:p>
            <a:pPr algn="r"/>
            <a:r>
              <a:rPr lang="en-US" sz="1600" i="1" dirty="0" smtClean="0"/>
              <a:t>Nebraska - YRBS, 2012-2017 - QNSPDRK3</a:t>
            </a:r>
            <a:endParaRPr lang="en-US" sz="1600" i="1" dirty="0"/>
          </a:p>
        </p:txBody>
      </p:sp>
      <p:graphicFrame>
        <p:nvGraphicFramePr>
          <p:cNvPr id="6" name="Chart 5"/>
          <p:cNvGraphicFramePr/>
          <p:nvPr>
            <p:extLst>
              <p:ext uri="{D42A27DB-BD31-4B8C-83A1-F6EECF244321}">
                <p14:modId xmlns:p14="http://schemas.microsoft.com/office/powerpoint/2010/main" val="273141740"/>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High School Students Who Were Threatened or Injured with a Weapon on School Property,*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2016</a:t>
            </a:r>
            <a:endParaRPr lang="en-US" b="1" dirty="0">
              <a:solidFill>
                <a:srgbClr val="FFCC00"/>
              </a:solidFill>
            </a:endParaRPr>
          </a:p>
        </p:txBody>
      </p:sp>
      <p:sp>
        <p:nvSpPr>
          <p:cNvPr id="4" name="Footnote1"/>
          <p:cNvSpPr txBox="1"/>
          <p:nvPr/>
        </p:nvSpPr>
        <p:spPr>
          <a:xfrm>
            <a:off x="381000" y="6167765"/>
            <a:ext cx="8382000" cy="261610"/>
          </a:xfrm>
          <a:prstGeom prst="rect">
            <a:avLst/>
          </a:prstGeom>
          <a:noFill/>
        </p:spPr>
        <p:txBody>
          <a:bodyPr wrap="square" rtlCol="0" anchor="b" anchorCtr="0">
            <a:spAutoFit/>
          </a:bodyPr>
          <a:lstStyle/>
          <a:p>
            <a:r>
              <a:rPr lang="en-US" sz="1100" dirty="0" smtClean="0">
                <a:solidFill>
                  <a:srgbClr val="FFCC00"/>
                </a:solidFill>
              </a:rPr>
              <a:t>*Such as a gun, knife, or club, one or more times during the 12 months before the survey</a:t>
            </a:r>
          </a:p>
          <a:p>
            <a:r>
              <a:rPr lang="en-US" sz="900" b="1" baseline="50000" dirty="0">
                <a:solidFill>
                  <a:srgbClr val="FFCC00"/>
                </a:solidFill>
              </a:rPr>
              <a:t>†</a:t>
            </a:r>
            <a:r>
              <a:rPr lang="en-US" sz="1100" dirty="0">
                <a:solidFill>
                  <a:srgbClr val="FFCC00"/>
                </a:solidFill>
              </a:rPr>
              <a:t>9th &gt; 10th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Nebraska - YRBS, 2016 -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73914505"/>
              </p:ext>
            </p:extLst>
          </p:nvPr>
        </p:nvGraphicFramePr>
        <p:xfrm>
          <a:off x="152400" y="1527048"/>
          <a:ext cx="8744778"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1D5E81BD0DD04AB2751EEDC85D0A26" ma:contentTypeVersion="120" ma:contentTypeDescription="Create a new document." ma:contentTypeScope="" ma:versionID="36eee6256938b42f949d3e74e9c7aba9">
  <xsd:schema xmlns:xsd="http://www.w3.org/2001/XMLSchema" xmlns:xs="http://www.w3.org/2001/XMLSchema" xmlns:p="http://schemas.microsoft.com/office/2006/metadata/properties" xmlns:ns2="649fa7f2-3abd-457f-86c9-337225b491f5" targetNamespace="http://schemas.microsoft.com/office/2006/metadata/properties" ma:root="true" ma:fieldsID="3ee252cfdad91e4bd3f8f337d7d2b050" ns2:_="">
    <xsd:import namespace="649fa7f2-3abd-457f-86c9-337225b491f5"/>
    <xsd:element name="properties">
      <xsd:complexType>
        <xsd:sequence>
          <xsd:element name="documentManagement">
            <xsd:complexType>
              <xsd:all>
                <xsd:element ref="ns2:Survey" minOccurs="0"/>
                <xsd:element ref="ns2:Year" minOccurs="0"/>
                <xsd:element ref="ns2:Survey_x0020_Popul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fa7f2-3abd-457f-86c9-337225b491f5" elementFormDefault="qualified">
    <xsd:import namespace="http://schemas.microsoft.com/office/2006/documentManagement/types"/>
    <xsd:import namespace="http://schemas.microsoft.com/office/infopath/2007/PartnerControls"/>
    <xsd:element name="Survey" ma:index="8" nillable="true" ma:displayName="Survey" ma:format="Dropdown" ma:internalName="Survey">
      <xsd:simpleType>
        <xsd:restriction base="dms:Choice">
          <xsd:enumeration value="Profiles"/>
          <xsd:enumeration value="YRBS"/>
        </xsd:restriction>
      </xsd:simpleType>
    </xsd:element>
    <xsd:element name="Year" ma:index="9" nillable="true" ma:displayName="Year" ma:format="Dropdown" ma:internalName="Year">
      <xsd:simpleType>
        <xsd:restriction base="dms:Choice">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restriction>
      </xsd:simpleType>
    </xsd:element>
    <xsd:element name="Survey_x0020_Population" ma:index="10" nillable="true" ma:displayName="Population" ma:format="Dropdown" ma:internalName="Survey_x0020_Population">
      <xsd:simpleType>
        <xsd:union memberTypes="dms:Text">
          <xsd:simpleType>
            <xsd:restriction base="dms:Choice">
              <xsd:enumeration value="Overall"/>
              <xsd:enumeration value="HIV Priority"/>
              <xsd:enumeration value="Chronic Targeted"/>
              <xsd:enumeration value="High School"/>
              <xsd:enumeration value="Middle School"/>
              <xsd:enumeration value="Alternative School"/>
              <xsd:enumeration value="Other"/>
              <xsd:enumeration value="Other High School"/>
              <xsd:enumeration value="Other Middle School"/>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urvey xmlns="649fa7f2-3abd-457f-86c9-337225b491f5">YRBS</Survey>
    <Year xmlns="649fa7f2-3abd-457f-86c9-337225b491f5">2017</Year>
    <Survey_x0020_Population xmlns="649fa7f2-3abd-457f-86c9-337225b491f5">High School</Survey_x0020_Population>
  </documentManagement>
</p:properties>
</file>

<file path=customXml/item4.xml><?xml version="1.0" encoding="utf-8"?>
<?mso-contentType ?>
<PolicyDirtyBag xmlns="microsoft.office.server.policy.changes">
  <Microsoft.Office.RecordsManagement.PolicyFeatures.PolicyAudit op="Delete"/>
</PolicyDirtyBag>
</file>

<file path=customXml/itemProps1.xml><?xml version="1.0" encoding="utf-8"?>
<ds:datastoreItem xmlns:ds="http://schemas.openxmlformats.org/officeDocument/2006/customXml" ds:itemID="{47F1772A-09B6-42D5-9224-9D7C22733278}"/>
</file>

<file path=customXml/itemProps2.xml><?xml version="1.0" encoding="utf-8"?>
<ds:datastoreItem xmlns:ds="http://schemas.openxmlformats.org/officeDocument/2006/customXml" ds:itemID="{C7B62CD0-8848-43BE-9927-37327D9056F0}"/>
</file>

<file path=customXml/itemProps3.xml><?xml version="1.0" encoding="utf-8"?>
<ds:datastoreItem xmlns:ds="http://schemas.openxmlformats.org/officeDocument/2006/customXml" ds:itemID="{F171270E-2934-42DE-A221-F075F87A938A}"/>
</file>

<file path=customXml/itemProps4.xml><?xml version="1.0" encoding="utf-8"?>
<ds:datastoreItem xmlns:ds="http://schemas.openxmlformats.org/officeDocument/2006/customXml" ds:itemID="{C7C4FCA6-1421-4EF1-9DFA-458365A8C86E}"/>
</file>

<file path=docProps/app.xml><?xml version="1.0" encoding="utf-8"?>
<Properties xmlns="http://schemas.openxmlformats.org/officeDocument/2006/extended-properties" xmlns:vt="http://schemas.openxmlformats.org/officeDocument/2006/docPropsVTypes">
  <TotalTime>611</TotalTime>
  <Words>10</Words>
  <Application>Microsoft Office PowerPoint</Application>
  <PresentationFormat>On-screen Show (4:3)</PresentationFormat>
  <Paragraphs>10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76</cp:revision>
  <dcterms:created xsi:type="dcterms:W3CDTF">2012-05-31T17:35:52Z</dcterms:created>
  <dcterms:modified xsi:type="dcterms:W3CDTF">2017-04-26T13:54:31Z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37500</vt:r8>
  </property>
  <property fmtid="{D5CDD505-2E9C-101B-9397-08002B2CF9AE}" pid="3" name="ContentTypeId">
    <vt:lpwstr>0x010100AA1D5E81BD0DD04AB2751EEDC85D0A26</vt:lpwstr>
  </property>
</Properties>
</file>