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accent3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8.5</c:v>
                </c:pt>
                <c:pt idx="1">
                  <c:v>22.1</c:v>
                </c:pt>
                <c:pt idx="2">
                  <c:v/>
                </c:pt>
                <c:pt idx="3">
                  <c:v>8.0</c:v>
                </c:pt>
                <c:pt idx="4">
                  <c:v>7.4</c:v>
                </c:pt>
                <c:pt idx="5">
                  <c:v>24.4</c:v>
                </c:pt>
                <c:pt idx="6">
                  <c:v>13.4</c:v>
                </c:pt>
                <c:pt idx="7">
                  <c:v>29.1</c:v>
                </c:pt>
                <c:pt idx="8">
                  <c:v>73.2</c:v>
                </c:pt>
                <c:pt idx="9">
                  <c:v>72.3</c:v>
                </c:pt>
                <c:pt idx="10">
                  <c:v>14.6</c:v>
                </c:pt>
                <c:pt idx="11">
                  <c:v>65.1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accent3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174707706991172"/>
          <c:y val="0.1009662418008941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91.5</c:v>
                </c:pt>
                <c:pt idx="1">
                  <c:v>77.9</c:v>
                </c:pt>
                <c:pt idx="2">
                  <c:v/>
                </c:pt>
                <c:pt idx="3">
                  <c:v>92.0</c:v>
                </c:pt>
                <c:pt idx="4">
                  <c:v>92.6</c:v>
                </c:pt>
                <c:pt idx="5">
                  <c:v>75.6</c:v>
                </c:pt>
                <c:pt idx="6">
                  <c:v>86.6</c:v>
                </c:pt>
                <c:pt idx="7">
                  <c:v>70.9</c:v>
                </c:pt>
                <c:pt idx="8">
                  <c:v>26.8</c:v>
                </c:pt>
                <c:pt idx="9">
                  <c:v>27.7</c:v>
                </c:pt>
                <c:pt idx="10">
                  <c:v>85.4</c:v>
                </c:pt>
                <c:pt idx="11">
                  <c:v>34.9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cap="all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2.6</c:v>
                </c:pt>
                <c:pt idx="1">
                  <c:v>6.6</c:v>
                </c:pt>
                <c:pt idx="2">
                  <c:v/>
                </c:pt>
                <c:pt idx="3">
                  <c:v>2.4</c:v>
                </c:pt>
                <c:pt idx="4">
                  <c:v>2.2</c:v>
                </c:pt>
                <c:pt idx="5">
                  <c:v>7.3</c:v>
                </c:pt>
                <c:pt idx="6">
                  <c:v>4.0</c:v>
                </c:pt>
                <c:pt idx="7">
                  <c:v>8.7</c:v>
                </c:pt>
                <c:pt idx="8">
                  <c:v>22.0</c:v>
                </c:pt>
                <c:pt idx="9">
                  <c:v>21.7</c:v>
                </c:pt>
                <c:pt idx="10">
                  <c:v>4.4</c:v>
                </c:pt>
                <c:pt idx="11">
                  <c:v>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27.5</c:v>
                </c:pt>
                <c:pt idx="1">
                  <c:v>23.4</c:v>
                </c:pt>
                <c:pt idx="2">
                  <c:v/>
                </c:pt>
                <c:pt idx="3">
                  <c:v>27.6</c:v>
                </c:pt>
                <c:pt idx="4">
                  <c:v>27.8</c:v>
                </c:pt>
                <c:pt idx="5">
                  <c:v>22.7</c:v>
                </c:pt>
                <c:pt idx="6">
                  <c:v>26.0</c:v>
                </c:pt>
                <c:pt idx="7">
                  <c:v>21.3</c:v>
                </c:pt>
                <c:pt idx="8">
                  <c:v>8.0</c:v>
                </c:pt>
                <c:pt idx="9">
                  <c:v>8.3</c:v>
                </c:pt>
                <c:pt idx="10">
                  <c:v>25.6</c:v>
                </c:pt>
                <c:pt idx="11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FFFFFF"/>
                </a:solidFill>
              </a:defRPr>
            </a:pPr>
            <a:endParaRPr lang="en-US"/>
          </a:p>
        </c:tx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en-US"/>
          </a:p>
        </c:txPr>
        <c:crossAx val="232473608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Nebraska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2016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926436"/>
              </p:ext>
            </p:extLst>
          </p:nvPr>
        </p:nvGraphicFramePr>
        <p:xfrm>
          <a:off x="381902" y="1217982"/>
          <a:ext cx="8385048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2438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chemeClr val="accent3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694431"/>
              </p:ext>
            </p:extLst>
          </p:nvPr>
        </p:nvGraphicFramePr>
        <p:xfrm>
          <a:off x="609600" y="1377865"/>
          <a:ext cx="8382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Nebraska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2016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5007" y="143104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737031071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Nebraska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2016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3054404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Nebraska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2016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1D5E81BD0DD04AB2751EEDC85D0A26" ma:contentTypeVersion="120" ma:contentTypeDescription="Create a new document." ma:contentTypeScope="" ma:versionID="36eee6256938b42f949d3e74e9c7aba9">
  <xsd:schema xmlns:xsd="http://www.w3.org/2001/XMLSchema" xmlns:xs="http://www.w3.org/2001/XMLSchema" xmlns:p="http://schemas.microsoft.com/office/2006/metadata/properties" xmlns:ns2="649fa7f2-3abd-457f-86c9-337225b491f5" targetNamespace="http://schemas.microsoft.com/office/2006/metadata/properties" ma:root="true" ma:fieldsID="3ee252cfdad91e4bd3f8f337d7d2b050" ns2:_="">
    <xsd:import namespace="649fa7f2-3abd-457f-86c9-337225b491f5"/>
    <xsd:element name="properties">
      <xsd:complexType>
        <xsd:sequence>
          <xsd:element name="documentManagement">
            <xsd:complexType>
              <xsd:all>
                <xsd:element ref="ns2:Survey" minOccurs="0"/>
                <xsd:element ref="ns2:Year" minOccurs="0"/>
                <xsd:element ref="ns2:Survey_x0020_Popul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fa7f2-3abd-457f-86c9-337225b491f5" elementFormDefault="qualified">
    <xsd:import namespace="http://schemas.microsoft.com/office/2006/documentManagement/types"/>
    <xsd:import namespace="http://schemas.microsoft.com/office/infopath/2007/PartnerControls"/>
    <xsd:element name="Survey" ma:index="8" nillable="true" ma:displayName="Survey" ma:format="Dropdown" ma:internalName="Survey">
      <xsd:simpleType>
        <xsd:restriction base="dms:Choice">
          <xsd:enumeration value="Profiles"/>
          <xsd:enumeration value="YRB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</xsd:restriction>
      </xsd:simpleType>
    </xsd:element>
    <xsd:element name="Survey_x0020_Population" ma:index="10" nillable="true" ma:displayName="Population" ma:format="Dropdown" ma:internalName="Survey_x0020_Population">
      <xsd:simpleType>
        <xsd:union memberTypes="dms:Text">
          <xsd:simpleType>
            <xsd:restriction base="dms:Choice">
              <xsd:enumeration value="Overall"/>
              <xsd:enumeration value="HIV Priority"/>
              <xsd:enumeration value="Chronic Targeted"/>
              <xsd:enumeration value="High School"/>
              <xsd:enumeration value="Middle School"/>
              <xsd:enumeration value="Alternative School"/>
              <xsd:enumeration value="Other"/>
              <xsd:enumeration value="Other High School"/>
              <xsd:enumeration value="Other Middle Schoo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olicyDirtyBag xmlns="microsoft.office.server.policy.changes">
  <Microsoft.Office.RecordsManagement.PolicyFeatures.PolicyAudit op="Delete"/>
</PolicyDirtyBag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rvey xmlns="649fa7f2-3abd-457f-86c9-337225b491f5">YRBS</Survey>
    <Year xmlns="649fa7f2-3abd-457f-86c9-337225b491f5">2017</Year>
    <Survey_x0020_Population xmlns="649fa7f2-3abd-457f-86c9-337225b491f5">High School</Survey_x0020_Population>
  </documentManagement>
</p:properties>
</file>

<file path=customXml/itemProps1.xml><?xml version="1.0" encoding="utf-8"?>
<ds:datastoreItem xmlns:ds="http://schemas.openxmlformats.org/officeDocument/2006/customXml" ds:itemID="{F1F4B701-0071-4C40-B5CA-4B3FCCF152D8}"/>
</file>

<file path=customXml/itemProps2.xml><?xml version="1.0" encoding="utf-8"?>
<ds:datastoreItem xmlns:ds="http://schemas.openxmlformats.org/officeDocument/2006/customXml" ds:itemID="{7FD9D199-57B0-4747-9229-97213D4617CE}"/>
</file>

<file path=customXml/itemProps3.xml><?xml version="1.0" encoding="utf-8"?>
<ds:datastoreItem xmlns:ds="http://schemas.openxmlformats.org/officeDocument/2006/customXml" ds:itemID="{DF39648B-C00B-413F-BD1F-BF4EE21B6EFE}"/>
</file>

<file path=customXml/itemProps4.xml><?xml version="1.0" encoding="utf-8"?>
<ds:datastoreItem xmlns:ds="http://schemas.openxmlformats.org/officeDocument/2006/customXml" ds:itemID="{A9E2481D-D588-4613-9179-E69AA29F2F8B}"/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629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(CDC/OID/NCHHSTP) (CTR)-SU</cp:lastModifiedBy>
  <cp:revision>59</cp:revision>
  <dcterms:created xsi:type="dcterms:W3CDTF">2009-10-06T19:28:36Z</dcterms:created>
  <dcterms:modified xsi:type="dcterms:W3CDTF">2015-05-13T14:14:47Z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38600</vt:r8>
  </property>
  <property fmtid="{D5CDD505-2E9C-101B-9397-08002B2CF9AE}" pid="3" name="ContentTypeId">
    <vt:lpwstr>0x010100AA1D5E81BD0DD04AB2751EEDC85D0A26</vt:lpwstr>
  </property>
</Properties>
</file>