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5.xml" ContentType="application/vnd.openxmlformats-officedocument.presentationml.slide+xml"/>
  <Override PartName="/ppt/slides/charts/chart4.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6.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7.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8.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9.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a.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b.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c.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d.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e.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f.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0.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1.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2.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3.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4.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5.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6.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7.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8.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9.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a.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b.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c.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d.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e.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1f.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0.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1.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2.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3.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4.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5.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6.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7.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8.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9.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a.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b.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c.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d.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e.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2f.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0.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1.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2.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3.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4.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5.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6.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7.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8.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9.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a.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b.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c.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d.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e.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3f.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0.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1.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2.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3.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4.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5.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6.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7.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8.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9.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a.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b.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c.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d.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e.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4f.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0.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1.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2.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3.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4.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5.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6.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7.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8.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9.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a.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b.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c.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d.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e.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5f.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0.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1.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2.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3.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4.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5.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6.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7.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8.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9.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a.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b.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c.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d.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e.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6f.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0.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1.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2.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3.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4.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5.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6.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7.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8.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9.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a.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b.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c.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d.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e.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7f.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0.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1.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2.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3.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4.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5.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6.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7.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8.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9.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a.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b.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c.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d.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e.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8f.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0.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1.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2.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3.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4.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5.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6.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7.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8.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9.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a.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b.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c.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d.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e.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9f.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0.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1.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2.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3.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4.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5.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6.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7.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8.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9.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a.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b.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c.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d.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e.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af.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0.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1.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2.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3.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4.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5.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6.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7.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8.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9.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a.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b.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c.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d.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e.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bf.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0.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1.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2.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3.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4.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5.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6.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7.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8.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9.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a.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b.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c.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d.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e.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cf.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0.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1.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2.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3.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4.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5.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6.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7.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8.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9.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a.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b.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c.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d.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e.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df.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0.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1.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2.xml" ContentType="application/vnd.openxmlformats-officedocument.drawingml.chart+xml"/>
  <Override PartName="/ppt/notesSlides/notesSlidee3.xml" ContentType="application/vnd.openxmlformats-officedocument.presentationml.notesSlide+xml"/>
  <Override PartName="/ppt/slides/slidee4.xml" ContentType="application/vnd.openxmlformats-officedocument.presentationml.slide+xml"/>
  <Override PartName="/ppt/slides/charts/charte3.xml" ContentType="application/vnd.openxmlformats-officedocument.drawingml.chart+xml"/>
  <Override PartName="/ppt/notesSlides/notesSlidee4.xml" ContentType="application/vnd.openxmlformats-officedocument.presentationml.notesSlide+xml"/>
  <Override PartName="/ppt/slides/slidee5.xml" ContentType="application/vnd.openxmlformats-officedocument.presentationml.slide+xml"/>
  <Override PartName="/ppt/slides/charts/charte4.xml" ContentType="application/vnd.openxmlformats-officedocument.drawingml.chart+xml"/>
  <Override PartName="/ppt/notesSlides/notesSlidee5.xml" ContentType="application/vnd.openxmlformats-officedocument.presentationml.notesSlide+xml"/>
  <Override PartName="/ppt/slides/slidee6.xml" ContentType="application/vnd.openxmlformats-officedocument.presentationml.slide+xml"/>
  <Override PartName="/ppt/slides/charts/charte5.xml" ContentType="application/vnd.openxmlformats-officedocument.drawingml.chart+xml"/>
  <Override PartName="/ppt/notesSlides/notesSlidee6.xml" ContentType="application/vnd.openxmlformats-officedocument.presentationml.notesSlide+xml"/>
  <Override PartName="/ppt/slides/slidee7.xml" ContentType="application/vnd.openxmlformats-officedocument.presentationml.slide+xml"/>
  <Override PartName="/ppt/slides/charts/charte6.xml" ContentType="application/vnd.openxmlformats-officedocument.drawingml.chart+xml"/>
  <Override PartName="/ppt/notesSlides/notesSlidee7.xml" ContentType="application/vnd.openxmlformats-officedocument.presentationml.notesSlide+xml"/>
  <Override PartName="/ppt/slides/slidee8.xml" ContentType="application/vnd.openxmlformats-officedocument.presentationml.slide+xml"/>
  <Override PartName="/ppt/slides/charts/charte7.xml" ContentType="application/vnd.openxmlformats-officedocument.drawingml.chart+xml"/>
  <Override PartName="/ppt/notesSlides/notesSlidee8.xml" ContentType="application/vnd.openxmlformats-officedocument.presentationml.notesSlide+xml"/>
  <Override PartName="/ppt/slides/slidee9.xml" ContentType="application/vnd.openxmlformats-officedocument.presentationml.slide+xml"/>
  <Override PartName="/ppt/slides/charts/charte8.xml" ContentType="application/vnd.openxmlformats-officedocument.drawingml.chart+xml"/>
  <Override PartName="/ppt/notesSlides/notesSlidee9.xml" ContentType="application/vnd.openxmlformats-officedocument.presentationml.notesSlide+xml"/>
  <Override PartName="/ppt/slides/slideea.xml" ContentType="application/vnd.openxmlformats-officedocument.presentationml.slide+xml"/>
  <Override PartName="/ppt/slides/charts/charte9.xml" ContentType="application/vnd.openxmlformats-officedocument.drawingml.chart+xml"/>
  <Override PartName="/ppt/notesSlides/notesSlideea.xml" ContentType="application/vnd.openxmlformats-officedocument.presentationml.notesSlide+xml"/>
  <Override PartName="/ppt/slides/slideeb.xml" ContentType="application/vnd.openxmlformats-officedocument.presentationml.slide+xml"/>
  <Override PartName="/ppt/slides/charts/chartea.xml" ContentType="application/vnd.openxmlformats-officedocument.drawingml.chart+xml"/>
  <Override PartName="/ppt/notesSlides/notesSlideeb.xml" ContentType="application/vnd.openxmlformats-officedocument.presentationml.notesSlide+xml"/>
  <Override PartName="/ppt/slides/slideec.xml" ContentType="application/vnd.openxmlformats-officedocument.presentationml.slide+xml"/>
  <Override PartName="/ppt/slides/charts/charteb.xml" ContentType="application/vnd.openxmlformats-officedocument.drawingml.chart+xml"/>
  <Override PartName="/ppt/notesSlides/notesSlideec.xml" ContentType="application/vnd.openxmlformats-officedocument.presentationml.notesSlide+xml"/>
  <Override PartName="/ppt/slides/slideed.xml" ContentType="application/vnd.openxmlformats-officedocument.presentationml.slide+xml"/>
  <Override PartName="/ppt/slides/charts/chartec.xml" ContentType="application/vnd.openxmlformats-officedocument.drawingml.chart+xml"/>
  <Override PartName="/ppt/notesSlides/notesSlideed.xml" ContentType="application/vnd.openxmlformats-officedocument.presentationml.notesSlide+xml"/>
  <Override PartName="/ppt/slides/slideee.xml" ContentType="application/vnd.openxmlformats-officedocument.presentationml.slide+xml"/>
  <Override PartName="/ppt/slides/charts/charted.xml" ContentType="application/vnd.openxmlformats-officedocument.drawingml.chart+xml"/>
  <Override PartName="/ppt/notesSlides/notesSlideee.xml" ContentType="application/vnd.openxmlformats-officedocument.presentationml.notesSlide+xml"/>
  <Override PartName="/ppt/slides/slideef.xml" ContentType="application/vnd.openxmlformats-officedocument.presentationml.slide+xml"/>
  <Override PartName="/ppt/slides/charts/chartee.xml" ContentType="application/vnd.openxmlformats-officedocument.drawingml.chart+xml"/>
  <Override PartName="/ppt/notesSlides/notesSlideef.xml" ContentType="application/vnd.openxmlformats-officedocument.presentationml.notesSlide+xml"/>
  <Override PartName="/ppt/slides/slidef0.xml" ContentType="application/vnd.openxmlformats-officedocument.presentationml.slide+xml"/>
  <Override PartName="/ppt/slides/charts/chartef.xml" ContentType="application/vnd.openxmlformats-officedocument.drawingml.chart+xml"/>
  <Override PartName="/ppt/notesSlides/notesSlidef0.xml" ContentType="application/vnd.openxmlformats-officedocument.presentationml.notesSlide+xml"/>
  <Override PartName="/ppt/slides/slidef1.xml" ContentType="application/vnd.openxmlformats-officedocument.presentationml.slide+xml"/>
  <Override PartName="/ppt/slides/charts/chartf0.xml" ContentType="application/vnd.openxmlformats-officedocument.drawingml.chart+xml"/>
  <Override PartName="/ppt/notesSlides/notesSlidef1.xml" ContentType="application/vnd.openxmlformats-officedocument.presentationml.notesSlide+xml"/>
  <Override PartName="/ppt/slides/slidef2.xml" ContentType="application/vnd.openxmlformats-officedocument.presentationml.slide+xml"/>
  <Override PartName="/ppt/slides/charts/chartf1.xml" ContentType="application/vnd.openxmlformats-officedocument.drawingml.chart+xml"/>
  <Override PartName="/ppt/notesSlides/notesSlidef2.xml" ContentType="application/vnd.openxmlformats-officedocument.presentationml.notesSlide+xml"/>
  <Override PartName="/ppt/slides/slidef3.xml" ContentType="application/vnd.openxmlformats-officedocument.presentationml.slide+xml"/>
  <Override PartName="/ppt/slides/charts/chartf2.xml" ContentType="application/vnd.openxmlformats-officedocument.drawingml.chart+xml"/>
  <Override PartName="/ppt/notesSlides/notesSlidef3.xml" ContentType="application/vnd.openxmlformats-officedocument.presentationml.notesSlide+xml"/>
  <Override PartName="/ppt/slides/slidef4.xml" ContentType="application/vnd.openxmlformats-officedocument.presentationml.slide+xml"/>
  <Override PartName="/ppt/slides/charts/chartf3.xml" ContentType="application/vnd.openxmlformats-officedocument.drawingml.chart+xml"/>
  <Override PartName="/ppt/notesSlides/notesSlidef4.xml" ContentType="application/vnd.openxmlformats-officedocument.presentationml.notesSlide+xml"/>
  <Override PartName="/ppt/slides/slidef5.xml" ContentType="application/vnd.openxmlformats-officedocument.presentationml.slide+xml"/>
  <Override PartName="/ppt/slides/charts/chartf4.xml" ContentType="application/vnd.openxmlformats-officedocument.drawingml.chart+xml"/>
  <Override PartName="/ppt/notesSlides/notesSlidef5.xml" ContentType="application/vnd.openxmlformats-officedocument.presentationml.notesSlide+xml"/>
  <Override PartName="/ppt/slides/slidef6.xml" ContentType="application/vnd.openxmlformats-officedocument.presentationml.slide+xml"/>
  <Override PartName="/ppt/slides/charts/chartf5.xml" ContentType="application/vnd.openxmlformats-officedocument.drawingml.chart+xml"/>
  <Override PartName="/ppt/notesSlides/notesSlidef6.xml" ContentType="application/vnd.openxmlformats-officedocument.presentationml.notesSlide+xml"/>
  <Override PartName="/ppt/slides/slidef7.xml" ContentType="application/vnd.openxmlformats-officedocument.presentationml.slide+xml"/>
  <Override PartName="/ppt/slides/charts/chartf6.xml" ContentType="application/vnd.openxmlformats-officedocument.drawingml.chart+xml"/>
  <Override PartName="/ppt/notesSlides/notesSlidef7.xml" ContentType="application/vnd.openxmlformats-officedocument.presentationml.notesSlide+xml"/>
  <Override PartName="/ppt/slides/slidef8.xml" ContentType="application/vnd.openxmlformats-officedocument.presentationml.slide+xml"/>
  <Override PartName="/ppt/slides/charts/chartf7.xml" ContentType="application/vnd.openxmlformats-officedocument.drawingml.chart+xml"/>
  <Override PartName="/ppt/notesSlides/notesSlidef8.xml" ContentType="application/vnd.openxmlformats-officedocument.presentationml.notesSlide+xml"/>
  <Override PartName="/ppt/slides/slidef9.xml" ContentType="application/vnd.openxmlformats-officedocument.presentationml.slide+xml"/>
  <Override PartName="/ppt/slides/charts/chartf8.xml" ContentType="application/vnd.openxmlformats-officedocument.drawingml.chart+xml"/>
  <Override PartName="/ppt/notesSlides/notesSlidef9.xml" ContentType="application/vnd.openxmlformats-officedocument.presentationml.notesSlide+xml"/>
  <Override PartName="/ppt/slides/slidefa.xml" ContentType="application/vnd.openxmlformats-officedocument.presentationml.slide+xml"/>
  <Override PartName="/ppt/slides/charts/chartf9.xml" ContentType="application/vnd.openxmlformats-officedocument.drawingml.chart+xml"/>
  <Override PartName="/ppt/notesSlides/notesSlidefa.xml" ContentType="application/vnd.openxmlformats-officedocument.presentationml.notesSlide+xml"/>
  <Override PartName="/ppt/slides/slidefb.xml" ContentType="application/vnd.openxmlformats-officedocument.presentationml.slide+xml"/>
  <Override PartName="/ppt/slides/charts/chartfa.xml" ContentType="application/vnd.openxmlformats-officedocument.drawingml.chart+xml"/>
  <Override PartName="/ppt/notesSlides/notesSlidefb.xml" ContentType="application/vnd.openxmlformats-officedocument.presentationml.notesSlide+xml"/>
  <Override PartName="/ppt/slides/slidefc.xml" ContentType="application/vnd.openxmlformats-officedocument.presentationml.slide+xml"/>
  <Override PartName="/ppt/slides/charts/chartfb.xml" ContentType="application/vnd.openxmlformats-officedocument.drawingml.chart+xml"/>
  <Override PartName="/ppt/notesSlides/notesSlidefc.xml" ContentType="application/vnd.openxmlformats-officedocument.presentationml.notesSlide+xml"/>
  <Override PartName="/ppt/slides/slidefd.xml" ContentType="application/vnd.openxmlformats-officedocument.presentationml.slide+xml"/>
  <Override PartName="/ppt/slides/charts/chartfc.xml" ContentType="application/vnd.openxmlformats-officedocument.drawingml.chart+xml"/>
  <Override PartName="/ppt/notesSlides/notesSlidefd.xml" ContentType="application/vnd.openxmlformats-officedocument.presentationml.notesSlide+xml"/>
  <Override PartName="/ppt/slides/slidefe.xml" ContentType="application/vnd.openxmlformats-officedocument.presentationml.slide+xml"/>
  <Override PartName="/ppt/slides/charts/chartfd.xml" ContentType="application/vnd.openxmlformats-officedocument.drawingml.chart+xml"/>
  <Override PartName="/ppt/notesSlides/notesSlidefe.xml" ContentType="application/vnd.openxmlformats-officedocument.presentationml.notesSlide+xml"/>
  <Override PartName="/ppt/slides/slideff.xml" ContentType="application/vnd.openxmlformats-officedocument.presentationml.slide+xml"/>
  <Override PartName="/ppt/slides/charts/chartfe.xml" ContentType="application/vnd.openxmlformats-officedocument.drawingml.chart+xml"/>
  <Override PartName="/ppt/notesSlides/notesSlideff.xml" ContentType="application/vnd.openxmlformats-officedocument.presentationml.notesSlide+xml"/>
  <Override PartName="/ppt/slides/slide100.xml" ContentType="application/vnd.openxmlformats-officedocument.presentationml.slide+xml"/>
  <Override PartName="/ppt/slides/charts/chartff.xml" ContentType="application/vnd.openxmlformats-officedocument.drawingml.chart+xml"/>
  <Override PartName="/ppt/notesSlides/notesSlide100.xml" ContentType="application/vnd.openxmlformats-officedocument.presentationml.notesSlide+xml"/>
  <Override PartName="/ppt/slides/slide101.xml" ContentType="application/vnd.openxmlformats-officedocument.presentationml.slide+xml"/>
  <Override PartName="/ppt/slides/charts/chart100.xml" ContentType="application/vnd.openxmlformats-officedocument.drawingml.chart+xml"/>
  <Override PartName="/ppt/notesSlides/notesSlide101.xml" ContentType="application/vnd.openxmlformats-officedocument.presentationml.notesSlide+xml"/>
  <Override PartName="/ppt/slides/slide102.xml" ContentType="application/vnd.openxmlformats-officedocument.presentationml.slide+xml"/>
  <Override PartName="/ppt/slides/charts/chart101.xml" ContentType="application/vnd.openxmlformats-officedocument.drawingml.chart+xml"/>
  <Override PartName="/ppt/notesSlides/notesSlide102.xml" ContentType="application/vnd.openxmlformats-officedocument.presentationml.notesSlide+xml"/>
  <Override PartName="/ppt/slides/slide103.xml" ContentType="application/vnd.openxmlformats-officedocument.presentationml.slide+xml"/>
  <Override PartName="/ppt/slides/charts/chart102.xml" ContentType="application/vnd.openxmlformats-officedocument.drawingml.chart+xml"/>
  <Override PartName="/ppt/notesSlides/notesSlide103.xml" ContentType="application/vnd.openxmlformats-officedocument.presentationml.notesSlide+xml"/>
  <Override PartName="/ppt/slides/slide104.xml" ContentType="application/vnd.openxmlformats-officedocument.presentationml.slide+xml"/>
  <Override PartName="/ppt/slides/charts/chart103.xml" ContentType="application/vnd.openxmlformats-officedocument.drawingml.chart+xml"/>
  <Override PartName="/ppt/notesSlides/notesSlide104.xml" ContentType="application/vnd.openxmlformats-officedocument.presentationml.notesSlide+xml"/>
  <Override PartName="/ppt/slides/slide105.xml" ContentType="application/vnd.openxmlformats-officedocument.presentationml.slide+xml"/>
  <Override PartName="/ppt/slides/charts/chart104.xml" ContentType="application/vnd.openxmlformats-officedocument.drawingml.chart+xml"/>
  <Override PartName="/ppt/notesSlides/notesSlide105.xml" ContentType="application/vnd.openxmlformats-officedocument.presentationml.notesSlide+xml"/>
  <Override PartName="/ppt/slides/slide106.xml" ContentType="application/vnd.openxmlformats-officedocument.presentationml.slide+xml"/>
  <Override PartName="/ppt/slides/charts/chart105.xml" ContentType="application/vnd.openxmlformats-officedocument.drawingml.chart+xml"/>
  <Override PartName="/ppt/notesSlides/notesSlide106.xml" ContentType="application/vnd.openxmlformats-officedocument.presentationml.notesSlide+xml"/>
  <Override PartName="/ppt/slides/slide107.xml" ContentType="application/vnd.openxmlformats-officedocument.presentationml.slide+xml"/>
  <Override PartName="/ppt/slides/charts/chart106.xml" ContentType="application/vnd.openxmlformats-officedocument.drawingml.chart+xml"/>
  <Override PartName="/ppt/notesSlides/notesSlide107.xml" ContentType="application/vnd.openxmlformats-officedocument.presentationml.notesSlide+xml"/>
  <Override PartName="/ppt/slides/slide108.xml" ContentType="application/vnd.openxmlformats-officedocument.presentationml.slide+xml"/>
  <Override PartName="/ppt/slides/charts/chart107.xml" ContentType="application/vnd.openxmlformats-officedocument.drawingml.chart+xml"/>
  <Override PartName="/ppt/notesSlides/notesSlide108.xml" ContentType="application/vnd.openxmlformats-officedocument.presentationml.notesSlide+xml"/>
  <Override PartName="/ppt/slides/slide109.xml" ContentType="application/vnd.openxmlformats-officedocument.presentationml.slide+xml"/>
  <Override PartName="/ppt/slides/charts/chart108.xml" ContentType="application/vnd.openxmlformats-officedocument.drawingml.chart+xml"/>
  <Override PartName="/ppt/notesSlides/notesSlide109.xml" ContentType="application/vnd.openxmlformats-officedocument.presentationml.notesSlide+xml"/>
  <Override PartName="/ppt/slides/slide10a.xml" ContentType="application/vnd.openxmlformats-officedocument.presentationml.slide+xml"/>
  <Override PartName="/ppt/slides/charts/chart109.xml" ContentType="application/vnd.openxmlformats-officedocument.drawingml.chart+xml"/>
  <Override PartName="/ppt/notesSlides/notesSlide10a.xml" ContentType="application/vnd.openxmlformats-officedocument.presentationml.notesSlide+xml"/>
  <Override PartName="/ppt/slides/slide10b.xml" ContentType="application/vnd.openxmlformats-officedocument.presentationml.slide+xml"/>
  <Override PartName="/ppt/slides/charts/chart10a.xml" ContentType="application/vnd.openxmlformats-officedocument.drawingml.chart+xml"/>
  <Override PartName="/ppt/notesSlides/notesSlide10b.xml" ContentType="application/vnd.openxmlformats-officedocument.presentationml.notesSlide+xml"/>
  <Override PartName="/ppt/slides/slide10c.xml" ContentType="application/vnd.openxmlformats-officedocument.presentationml.slide+xml"/>
  <Override PartName="/ppt/slides/charts/chart10b.xml" ContentType="application/vnd.openxmlformats-officedocument.drawingml.chart+xml"/>
  <Override PartName="/ppt/notesSlides/notesSlide10c.xml" ContentType="application/vnd.openxmlformats-officedocument.presentationml.notesSlide+xml"/>
  <Override PartName="/ppt/slides/slide10d.xml" ContentType="application/vnd.openxmlformats-officedocument.presentationml.slide+xml"/>
  <Override PartName="/ppt/slides/charts/chart10c.xml" ContentType="application/vnd.openxmlformats-officedocument.drawingml.chart+xml"/>
  <Override PartName="/ppt/notesSlides/notesSlide10d.xml" ContentType="application/vnd.openxmlformats-officedocument.presentationml.notesSlide+xml"/>
  <Override PartName="/ppt/slides/slide10e.xml" ContentType="application/vnd.openxmlformats-officedocument.presentationml.slide+xml"/>
  <Override PartName="/ppt/slides/charts/chart10d.xml" ContentType="application/vnd.openxmlformats-officedocument.drawingml.chart+xml"/>
  <Override PartName="/ppt/notesSlides/notesSlide10e.xml" ContentType="application/vnd.openxmlformats-officedocument.presentationml.notesSlide+xml"/>
  <Override PartName="/ppt/slides/slide10f.xml" ContentType="application/vnd.openxmlformats-officedocument.presentationml.slide+xml"/>
  <Override PartName="/ppt/slides/charts/chart10e.xml" ContentType="application/vnd.openxmlformats-officedocument.drawingml.chart+xml"/>
  <Override PartName="/ppt/notesSlides/notesSlide10f.xml" ContentType="application/vnd.openxmlformats-officedocument.presentationml.notesSlide+xml"/>
  <Override PartName="/ppt/slides/slide110.xml" ContentType="application/vnd.openxmlformats-officedocument.presentationml.slide+xml"/>
  <Override PartName="/ppt/slides/charts/chart10f.xml" ContentType="application/vnd.openxmlformats-officedocument.drawingml.chart+xml"/>
  <Override PartName="/ppt/notesSlides/notesSlide110.xml" ContentType="application/vnd.openxmlformats-officedocument.presentationml.notesSlide+xml"/>
  <Override PartName="/ppt/slides/slide111.xml" ContentType="application/vnd.openxmlformats-officedocument.presentationml.slide+xml"/>
  <Override PartName="/ppt/slides/charts/chart110.xml" ContentType="application/vnd.openxmlformats-officedocument.drawingml.chart+xml"/>
  <Override PartName="/ppt/notesSlides/notesSlide111.xml" ContentType="application/vnd.openxmlformats-officedocument.presentationml.notesSlide+xml"/>
  <Override PartName="/ppt/slides/slide112.xml" ContentType="application/vnd.openxmlformats-officedocument.presentationml.slide+xml"/>
  <Override PartName="/ppt/slides/charts/chart111.xml" ContentType="application/vnd.openxmlformats-officedocument.drawingml.chart+xml"/>
  <Override PartName="/ppt/notesSlides/notesSlide112.xml" ContentType="application/vnd.openxmlformats-officedocument.presentationml.notesSlide+xml"/>
  <Override PartName="/ppt/slides/slide113.xml" ContentType="application/vnd.openxmlformats-officedocument.presentationml.slide+xml"/>
  <Override PartName="/ppt/slides/charts/chart112.xml" ContentType="application/vnd.openxmlformats-officedocument.drawingml.chart+xml"/>
  <Override PartName="/ppt/notesSlides/notesSlide113.xml" ContentType="application/vnd.openxmlformats-officedocument.presentationml.notesSlide+xml"/>
  <Override PartName="/ppt/slides/slide114.xml" ContentType="application/vnd.openxmlformats-officedocument.presentationml.slide+xml"/>
  <Override PartName="/ppt/slides/charts/chart113.xml" ContentType="application/vnd.openxmlformats-officedocument.drawingml.chart+xml"/>
  <Override PartName="/ppt/notesSlides/notesSlide114.xml" ContentType="application/vnd.openxmlformats-officedocument.presentationml.notesSlide+xml"/>
  <Override PartName="/ppt/slides/slide115.xml" ContentType="application/vnd.openxmlformats-officedocument.presentationml.slide+xml"/>
  <Override PartName="/ppt/slides/charts/chart114.xml" ContentType="application/vnd.openxmlformats-officedocument.drawingml.chart+xml"/>
  <Override PartName="/ppt/notesSlides/notesSlide115.xml" ContentType="application/vnd.openxmlformats-officedocument.presentationml.notesSlide+xml"/>
  <Override PartName="/ppt/slides/slide116.xml" ContentType="application/vnd.openxmlformats-officedocument.presentationml.slide+xml"/>
  <Override PartName="/ppt/slides/charts/chart115.xml" ContentType="application/vnd.openxmlformats-officedocument.drawingml.chart+xml"/>
  <Override PartName="/ppt/notesSlides/notesSlide116.xml" ContentType="application/vnd.openxmlformats-officedocument.presentationml.notesSlide+xml"/>
  <Override PartName="/ppt/slides/slide117.xml" ContentType="application/vnd.openxmlformats-officedocument.presentationml.slide+xml"/>
  <Override PartName="/ppt/slides/charts/chart116.xml" ContentType="application/vnd.openxmlformats-officedocument.drawingml.chart+xml"/>
  <Override PartName="/ppt/notesSlides/notesSlide117.xml" ContentType="application/vnd.openxmlformats-officedocument.presentationml.notesSlide+xml"/>
  <Override PartName="/ppt/slides/slide118.xml" ContentType="application/vnd.openxmlformats-officedocument.presentationml.slide+xml"/>
  <Override PartName="/ppt/slides/charts/chart117.xml" ContentType="application/vnd.openxmlformats-officedocument.drawingml.chart+xml"/>
  <Override PartName="/ppt/notesSlides/notesSlide118.xml" ContentType="application/vnd.openxmlformats-officedocument.presentationml.notesSlide+xml"/>
  <Override PartName="/ppt/slides/slide119.xml" ContentType="application/vnd.openxmlformats-officedocument.presentationml.slide+xml"/>
  <Override PartName="/ppt/slides/charts/chart118.xml" ContentType="application/vnd.openxmlformats-officedocument.drawingml.chart+xml"/>
  <Override PartName="/ppt/notesSlides/notesSlide119.xml" ContentType="application/vnd.openxmlformats-officedocument.presentationml.notesSlide+xml"/>
  <Override PartName="/ppt/slides/slide11a.xml" ContentType="application/vnd.openxmlformats-officedocument.presentationml.slide+xml"/>
  <Override PartName="/ppt/slides/charts/chart119.xml" ContentType="application/vnd.openxmlformats-officedocument.drawingml.chart+xml"/>
  <Override PartName="/ppt/notesSlides/notesSlide11a.xml" ContentType="application/vnd.openxmlformats-officedocument.presentationml.notesSlide+xml"/>
  <Override PartName="/ppt/slides/slide11b.xml" ContentType="application/vnd.openxmlformats-officedocument.presentationml.slide+xml"/>
  <Override PartName="/ppt/slides/charts/chart11a.xml" ContentType="application/vnd.openxmlformats-officedocument.drawingml.chart+xml"/>
  <Override PartName="/ppt/notesSlides/notesSlide11b.xml" ContentType="application/vnd.openxmlformats-officedocument.presentationml.notesSlide+xml"/>
  <Override PartName="/ppt/slides/slide11c.xml" ContentType="application/vnd.openxmlformats-officedocument.presentationml.slide+xml"/>
  <Override PartName="/ppt/slides/charts/chart11b.xml" ContentType="application/vnd.openxmlformats-officedocument.drawingml.chart+xml"/>
  <Override PartName="/ppt/notesSlides/notesSlide11c.xml" ContentType="application/vnd.openxmlformats-officedocument.presentationml.notesSlide+xml"/>
  <Override PartName="/ppt/slides/slide11d.xml" ContentType="application/vnd.openxmlformats-officedocument.presentationml.slide+xml"/>
  <Override PartName="/ppt/slides/charts/chart11c.xml" ContentType="application/vnd.openxmlformats-officedocument.drawingml.chart+xml"/>
  <Override PartName="/ppt/notesSlides/notesSlide11d.xml" ContentType="application/vnd.openxmlformats-officedocument.presentationml.notesSlide+xml"/>
  <Override PartName="/ppt/slides/slide11e.xml" ContentType="application/vnd.openxmlformats-officedocument.presentationml.slide+xml"/>
  <Override PartName="/ppt/slides/charts/chart11d.xml" ContentType="application/vnd.openxmlformats-officedocument.drawingml.chart+xml"/>
  <Override PartName="/ppt/notesSlides/notesSlide11e.xml" ContentType="application/vnd.openxmlformats-officedocument.presentationml.notesSlide+xml"/>
  <Override PartName="/ppt/slides/slide11f.xml" ContentType="application/vnd.openxmlformats-officedocument.presentationml.slide+xml"/>
  <Override PartName="/ppt/slides/charts/chart11e.xml" ContentType="application/vnd.openxmlformats-officedocument.drawingml.chart+xml"/>
  <Override PartName="/ppt/notesSlides/notesSlide11f.xml" ContentType="application/vnd.openxmlformats-officedocument.presentationml.notesSlide+xml"/>
  <Override PartName="/ppt/slides/slide120.xml" ContentType="application/vnd.openxmlformats-officedocument.presentationml.slide+xml"/>
  <Override PartName="/ppt/slides/charts/chart11f.xml" ContentType="application/vnd.openxmlformats-officedocument.drawingml.chart+xml"/>
  <Override PartName="/ppt/notesSlides/notesSlide120.xml" ContentType="application/vnd.openxmlformats-officedocument.presentationml.notesSlide+xml"/>
  <Override PartName="/ppt/slides/slide121.xml" ContentType="application/vnd.openxmlformats-officedocument.presentationml.slide+xml"/>
  <Override PartName="/ppt/slides/charts/chart120.xml" ContentType="application/vnd.openxmlformats-officedocument.drawingml.chart+xml"/>
  <Override PartName="/ppt/notesSlides/notesSlide121.xml" ContentType="application/vnd.openxmlformats-officedocument.presentationml.notesSlide+xml"/>
  <Override PartName="/ppt/slides/slide122.xml" ContentType="application/vnd.openxmlformats-officedocument.presentationml.slide+xml"/>
  <Override PartName="/ppt/slides/charts/chart121.xml" ContentType="application/vnd.openxmlformats-officedocument.drawingml.chart+xml"/>
  <Override PartName="/ppt/notesSlides/notesSlide122.xml" ContentType="application/vnd.openxmlformats-officedocument.presentationml.notesSlide+xml"/>
  <Override PartName="/ppt/slides/slide123.xml" ContentType="application/vnd.openxmlformats-officedocument.presentationml.slide+xml"/>
  <Override PartName="/ppt/slides/charts/chart122.xml" ContentType="application/vnd.openxmlformats-officedocument.drawingml.chart+xml"/>
  <Override PartName="/ppt/notesSlides/notesSlide123.xml" ContentType="application/vnd.openxmlformats-officedocument.presentationml.notesSlide+xml"/>
  <Override PartName="/ppt/slides/slide124.xml" ContentType="application/vnd.openxmlformats-officedocument.presentationml.slide+xml"/>
  <Override PartName="/ppt/slides/charts/chart123.xml" ContentType="application/vnd.openxmlformats-officedocument.drawingml.chart+xml"/>
  <Override PartName="/ppt/notesSlides/notesSlide124.xml" ContentType="application/vnd.openxmlformats-officedocument.presentationml.notesSlide+xml"/>
  <Override PartName="/ppt/slides/slide125.xml" ContentType="application/vnd.openxmlformats-officedocument.presentationml.slide+xml"/>
  <Override PartName="/ppt/slides/charts/chart124.xml" ContentType="application/vnd.openxmlformats-officedocument.drawingml.chart+xml"/>
  <Override PartName="/ppt/notesSlides/notesSlide125.xml" ContentType="application/vnd.openxmlformats-officedocument.presentationml.notesSlide+xml"/>
  <Override PartName="/ppt/slides/slide126.xml" ContentType="application/vnd.openxmlformats-officedocument.presentationml.slide+xml"/>
  <Override PartName="/ppt/slides/charts/chart125.xml" ContentType="application/vnd.openxmlformats-officedocument.drawingml.chart+xml"/>
  <Override PartName="/ppt/notesSlides/notesSlide126.xml" ContentType="application/vnd.openxmlformats-officedocument.presentationml.notesSlide+xml"/>
  <Override PartName="/ppt/slides/slide127.xml" ContentType="application/vnd.openxmlformats-officedocument.presentationml.slide+xml"/>
  <Override PartName="/ppt/slides/charts/chart126.xml" ContentType="application/vnd.openxmlformats-officedocument.drawingml.chart+xml"/>
  <Override PartName="/ppt/notesSlides/notesSlide127.xml" ContentType="application/vnd.openxmlformats-officedocument.presentationml.notesSlide+xml"/>
  <Override PartName="/ppt/slides/slide128.xml" ContentType="application/vnd.openxmlformats-officedocument.presentationml.slide+xml"/>
  <Override PartName="/ppt/slides/charts/chart127.xml" ContentType="application/vnd.openxmlformats-officedocument.drawingml.chart+xml"/>
  <Override PartName="/ppt/notesSlides/notesSlide128.xml" ContentType="application/vnd.openxmlformats-officedocument.presentationml.notesSlide+xml"/>
  <Override PartName="/ppt/slides/slide129.xml" ContentType="application/vnd.openxmlformats-officedocument.presentationml.slide+xml"/>
  <Override PartName="/ppt/slides/charts/chart128.xml" ContentType="application/vnd.openxmlformats-officedocument.drawingml.chart+xml"/>
  <Override PartName="/ppt/notesSlides/notesSlide129.xml" ContentType="application/vnd.openxmlformats-officedocument.presentationml.notesSlide+xml"/>
  <Override PartName="/ppt/slides/slide12a.xml" ContentType="application/vnd.openxmlformats-officedocument.presentationml.slide+xml"/>
  <Override PartName="/ppt/slides/charts/chart129.xml" ContentType="application/vnd.openxmlformats-officedocument.drawingml.chart+xml"/>
  <Override PartName="/ppt/notesSlides/notesSlide12a.xml" ContentType="application/vnd.openxmlformats-officedocument.presentationml.notesSlide+xml"/>
  <Override PartName="/ppt/slides/slide12b.xml" ContentType="application/vnd.openxmlformats-officedocument.presentationml.slide+xml"/>
  <Override PartName="/ppt/slides/charts/chart12a.xml" ContentType="application/vnd.openxmlformats-officedocument.drawingml.chart+xml"/>
  <Override PartName="/ppt/notesSlides/notesSlide12b.xml" ContentType="application/vnd.openxmlformats-officedocument.presentationml.notesSlide+xml"/>
  <Override PartName="/ppt/slides/slide12c.xml" ContentType="application/vnd.openxmlformats-officedocument.presentationml.slide+xml"/>
  <Override PartName="/ppt/slides/charts/chart12b.xml" ContentType="application/vnd.openxmlformats-officedocument.drawingml.chart+xml"/>
  <Override PartName="/ppt/notesSlides/notesSlide12c.xml" ContentType="application/vnd.openxmlformats-officedocument.presentationml.notesSlide+xml"/>
  <Override PartName="/ppt/slides/slide12d.xml" ContentType="application/vnd.openxmlformats-officedocument.presentationml.slide+xml"/>
  <Override PartName="/ppt/slides/charts/chart12c.xml" ContentType="application/vnd.openxmlformats-officedocument.drawingml.chart+xml"/>
  <Override PartName="/ppt/notesSlides/notesSlide12d.xml" ContentType="application/vnd.openxmlformats-officedocument.presentationml.notesSlide+xml"/>
  <Override PartName="/ppt/slides/slide12e.xml" ContentType="application/vnd.openxmlformats-officedocument.presentationml.slide+xml"/>
  <Override PartName="/ppt/slides/charts/chart12d.xml" ContentType="application/vnd.openxmlformats-officedocument.drawingml.chart+xml"/>
  <Override PartName="/ppt/notesSlides/notesSlide12e.xml" ContentType="application/vnd.openxmlformats-officedocument.presentationml.notesSlide+xml"/>
  <Override PartName="/ppt/slides/slide12f.xml" ContentType="application/vnd.openxmlformats-officedocument.presentationml.slide+xml"/>
  <Override PartName="/ppt/slides/charts/chart12e.xml" ContentType="application/vnd.openxmlformats-officedocument.drawingml.chart+xml"/>
  <Override PartName="/ppt/notesSlides/notesSlide12f.xml" ContentType="application/vnd.openxmlformats-officedocument.presentationml.notesSlide+xml"/>
  <Override PartName="/ppt/slides/slide130.xml" ContentType="application/vnd.openxmlformats-officedocument.presentationml.slide+xml"/>
  <Override PartName="/ppt/slides/charts/chart12f.xml" ContentType="application/vnd.openxmlformats-officedocument.drawingml.chart+xml"/>
  <Override PartName="/ppt/notesSlides/notesSlide130.xml" ContentType="application/vnd.openxmlformats-officedocument.presentationml.notesSlide+xml"/>
  <Override PartName="/ppt/slides/slide131.xml" ContentType="application/vnd.openxmlformats-officedocument.presentationml.slide+xml"/>
  <Override PartName="/ppt/slides/charts/chart130.xml" ContentType="application/vnd.openxmlformats-officedocument.drawingml.chart+xml"/>
  <Override PartName="/ppt/notesSlides/notesSlide131.xml" ContentType="application/vnd.openxmlformats-officedocument.presentationml.notesSlide+xml"/>
  <Override PartName="/ppt/slides/slide132.xml" ContentType="application/vnd.openxmlformats-officedocument.presentationml.slide+xml"/>
  <Override PartName="/ppt/slides/charts/chart131.xml" ContentType="application/vnd.openxmlformats-officedocument.drawingml.chart+xml"/>
  <Override PartName="/ppt/notesSlides/notesSlide132.xml" ContentType="application/vnd.openxmlformats-officedocument.presentationml.notesSlide+xml"/>
  <Override PartName="/ppt/slides/slide133.xml" ContentType="application/vnd.openxmlformats-officedocument.presentationml.slide+xml"/>
  <Override PartName="/ppt/slides/charts/chart132.xml" ContentType="application/vnd.openxmlformats-officedocument.drawingml.chart+xml"/>
  <Override PartName="/ppt/notesSlides/notesSlide133.xml" ContentType="application/vnd.openxmlformats-officedocument.presentationml.notesSlide+xml"/>
  <Override PartName="/ppt/slides/slide134.xml" ContentType="application/vnd.openxmlformats-officedocument.presentationml.slide+xml"/>
  <Override PartName="/ppt/slides/charts/chart133.xml" ContentType="application/vnd.openxmlformats-officedocument.drawingml.chart+xml"/>
  <Override PartName="/ppt/notesSlides/notesSlide134.xml" ContentType="application/vnd.openxmlformats-officedocument.presentationml.notesSlide+xml"/>
  <Override PartName="/ppt/slides/slide135.xml" ContentType="application/vnd.openxmlformats-officedocument.presentationml.slide+xml"/>
  <Override PartName="/ppt/slides/charts/chart134.xml" ContentType="application/vnd.openxmlformats-officedocument.drawingml.chart+xml"/>
  <Override PartName="/ppt/notesSlides/notesSlide135.xml" ContentType="application/vnd.openxmlformats-officedocument.presentationml.notesSlide+xml"/>
  <Override PartName="/ppt/slides/slide136.xml" ContentType="application/vnd.openxmlformats-officedocument.presentationml.slide+xml"/>
  <Override PartName="/ppt/slides/charts/chart135.xml" ContentType="application/vnd.openxmlformats-officedocument.drawingml.chart+xml"/>
  <Override PartName="/ppt/notesSlides/notesSlide136.xml" ContentType="application/vnd.openxmlformats-officedocument.presentationml.notesSlide+xml"/>
  <Override PartName="/ppt/slides/slide137.xml" ContentType="application/vnd.openxmlformats-officedocument.presentationml.slide+xml"/>
  <Override PartName="/ppt/slides/charts/chart136.xml" ContentType="application/vnd.openxmlformats-officedocument.drawingml.chart+xml"/>
  <Override PartName="/ppt/notesSlides/notesSlide137.xml" ContentType="application/vnd.openxmlformats-officedocument.presentationml.notesSlide+xml"/>
  <Override PartName="/ppt/slides/slide138.xml" ContentType="application/vnd.openxmlformats-officedocument.presentationml.slide+xml"/>
  <Override PartName="/ppt/slides/charts/chart137.xml" ContentType="application/vnd.openxmlformats-officedocument.drawingml.chart+xml"/>
  <Override PartName="/ppt/notesSlides/notesSlide138.xml" ContentType="application/vnd.openxmlformats-officedocument.presentationml.notesSlide+xml"/>
  <Override PartName="/ppt/slides/slide139.xml" ContentType="application/vnd.openxmlformats-officedocument.presentationml.slide+xml"/>
  <Override PartName="/ppt/slides/charts/chart138.xml" ContentType="application/vnd.openxmlformats-officedocument.drawingml.chart+xml"/>
  <Override PartName="/ppt/notesSlides/notesSlide139.xml" ContentType="application/vnd.openxmlformats-officedocument.presentationml.notesSlide+xml"/>
  <Override PartName="/ppt/slides/slide13a.xml" ContentType="application/vnd.openxmlformats-officedocument.presentationml.slide+xml"/>
  <Override PartName="/ppt/slides/charts/chart139.xml" ContentType="application/vnd.openxmlformats-officedocument.drawingml.chart+xml"/>
  <Override PartName="/ppt/notesSlides/notesSlide13a.xml" ContentType="application/vnd.openxmlformats-officedocument.presentationml.notesSlide+xml"/>
  <Override PartName="/ppt/slides/slide13b.xml" ContentType="application/vnd.openxmlformats-officedocument.presentationml.slide+xml"/>
  <Override PartName="/ppt/slides/charts/chart13a.xml" ContentType="application/vnd.openxmlformats-officedocument.drawingml.chart+xml"/>
  <Override PartName="/ppt/notesSlides/notesSlide13b.xml" ContentType="application/vnd.openxmlformats-officedocument.presentationml.notesSlide+xml"/>
  <Override PartName="/ppt/slides/slide13c.xml" ContentType="application/vnd.openxmlformats-officedocument.presentationml.slide+xml"/>
  <Override PartName="/ppt/slides/charts/chart13b.xml" ContentType="application/vnd.openxmlformats-officedocument.drawingml.chart+xml"/>
  <Override PartName="/ppt/notesSlides/notesSlide13c.xml" ContentType="application/vnd.openxmlformats-officedocument.presentationml.notesSlide+xml"/>
  <Override PartName="/ppt/slides/slide13d.xml" ContentType="application/vnd.openxmlformats-officedocument.presentationml.slide+xml"/>
  <Override PartName="/ppt/slides/charts/chart13c.xml" ContentType="application/vnd.openxmlformats-officedocument.drawingml.chart+xml"/>
  <Override PartName="/ppt/notesSlides/notesSlide13d.xml" ContentType="application/vnd.openxmlformats-officedocument.presentationml.notesSlide+xml"/>
  <Override PartName="/ppt/slides/slide13e.xml" ContentType="application/vnd.openxmlformats-officedocument.presentationml.slide+xml"/>
  <Override PartName="/ppt/slides/charts/chart13d.xml" ContentType="application/vnd.openxmlformats-officedocument.drawingml.chart+xml"/>
  <Override PartName="/ppt/notesSlides/notesSlide13e.xml" ContentType="application/vnd.openxmlformats-officedocument.presentationml.notesSlide+xml"/>
  <Override PartName="/ppt/slides/slide13f.xml" ContentType="application/vnd.openxmlformats-officedocument.presentationml.slide+xml"/>
  <Override PartName="/ppt/slides/charts/chart13e.xml" ContentType="application/vnd.openxmlformats-officedocument.drawingml.chart+xml"/>
  <Override PartName="/ppt/notesSlides/notesSlide13f.xml" ContentType="application/vnd.openxmlformats-officedocument.presentationml.notesSlide+xml"/>
  <Override PartName="/ppt/slides/slide140.xml" ContentType="application/vnd.openxmlformats-officedocument.presentationml.slide+xml"/>
  <Override PartName="/ppt/slides/charts/chart13f.xml" ContentType="application/vnd.openxmlformats-officedocument.drawingml.chart+xml"/>
  <Override PartName="/ppt/notesSlides/notesSlide140.xml" ContentType="application/vnd.openxmlformats-officedocument.presentationml.notesSlide+xml"/>
  <Override PartName="/ppt/slides/slide141.xml" ContentType="application/vnd.openxmlformats-officedocument.presentationml.slide+xml"/>
  <Override PartName="/ppt/slides/charts/chart140.xml" ContentType="application/vnd.openxmlformats-officedocument.drawingml.chart+xml"/>
  <Override PartName="/ppt/notesSlides/notesSlide141.xml" ContentType="application/vnd.openxmlformats-officedocument.presentationml.notesSlide+xml"/>
  <Override PartName="/ppt/slides/slide142.xml" ContentType="application/vnd.openxmlformats-officedocument.presentationml.slide+xml"/>
  <Override PartName="/ppt/slides/charts/chart141.xml" ContentType="application/vnd.openxmlformats-officedocument.drawingml.chart+xml"/>
  <Override PartName="/ppt/notesSlides/notesSlide142.xml" ContentType="application/vnd.openxmlformats-officedocument.presentationml.notesSlide+xml"/>
  <Override PartName="/ppt/slides/slide143.xml" ContentType="application/vnd.openxmlformats-officedocument.presentationml.slide+xml"/>
  <Override PartName="/ppt/slides/charts/chart142.xml" ContentType="application/vnd.openxmlformats-officedocument.drawingml.chart+xml"/>
  <Override PartName="/ppt/notesSlides/notesSlide143.xml" ContentType="application/vnd.openxmlformats-officedocument.presentationml.notesSlide+xml"/>
  <Override PartName="/ppt/slides/slide144.xml" ContentType="application/vnd.openxmlformats-officedocument.presentationml.slide+xml"/>
  <Override PartName="/ppt/slides/charts/chart143.xml" ContentType="application/vnd.openxmlformats-officedocument.drawingml.chart+xml"/>
  <Override PartName="/ppt/notesSlides/notesSlide144.xml" ContentType="application/vnd.openxmlformats-officedocument.presentationml.notesSlide+xml"/>
  <Override PartName="/ppt/slides/slide145.xml" ContentType="application/vnd.openxmlformats-officedocument.presentationml.slide+xml"/>
  <Override PartName="/ppt/slides/charts/chart144.xml" ContentType="application/vnd.openxmlformats-officedocument.drawingml.chart+xml"/>
  <Override PartName="/ppt/notesSlides/notesSlide145.xml" ContentType="application/vnd.openxmlformats-officedocument.presentationml.notesSlide+xml"/>
  <Override PartName="/ppt/slides/slide146.xml" ContentType="application/vnd.openxmlformats-officedocument.presentationml.slide+xml"/>
  <Override PartName="/ppt/slides/charts/chart145.xml" ContentType="application/vnd.openxmlformats-officedocument.drawingml.chart+xml"/>
  <Override PartName="/ppt/notesSlides/notesSlide146.xml" ContentType="application/vnd.openxmlformats-officedocument.presentationml.notesSlide+xml"/>
  <Override PartName="/ppt/slides/slide147.xml" ContentType="application/vnd.openxmlformats-officedocument.presentationml.slide+xml"/>
  <Override PartName="/ppt/slides/charts/chart146.xml" ContentType="application/vnd.openxmlformats-officedocument.drawingml.chart+xml"/>
  <Override PartName="/ppt/notesSlides/notesSlide147.xml" ContentType="application/vnd.openxmlformats-officedocument.presentationml.notesSlide+xml"/>
  <Override PartName="/ppt/slides/slide148.xml" ContentType="application/vnd.openxmlformats-officedocument.presentationml.slide+xml"/>
  <Override PartName="/ppt/slides/charts/chart147.xml" ContentType="application/vnd.openxmlformats-officedocument.drawingml.chart+xml"/>
  <Override PartName="/ppt/notesSlides/notesSlide148.xml" ContentType="application/vnd.openxmlformats-officedocument.presentationml.notesSlide+xml"/>
  <Override PartName="/ppt/slides/slide149.xml" ContentType="application/vnd.openxmlformats-officedocument.presentationml.slide+xml"/>
  <Override PartName="/ppt/slides/charts/chart148.xml" ContentType="application/vnd.openxmlformats-officedocument.drawingml.chart+xml"/>
  <Override PartName="/ppt/notesSlides/notesSlide149.xml" ContentType="application/vnd.openxmlformats-officedocument.presentationml.notesSlide+xml"/>
  <Override PartName="/ppt/slides/slide14a.xml" ContentType="application/vnd.openxmlformats-officedocument.presentationml.slide+xml"/>
  <Override PartName="/ppt/slides/charts/chart149.xml" ContentType="application/vnd.openxmlformats-officedocument.drawingml.chart+xml"/>
  <Override PartName="/ppt/notesSlides/notesSlide14a.xml" ContentType="application/vnd.openxmlformats-officedocument.presentationml.notesSlide+xml"/>
  <Override PartName="/ppt/slides/slide14b.xml" ContentType="application/vnd.openxmlformats-officedocument.presentationml.slide+xml"/>
  <Override PartName="/ppt/slides/charts/chart14a.xml" ContentType="application/vnd.openxmlformats-officedocument.drawingml.chart+xml"/>
  <Override PartName="/ppt/notesSlides/notesSlide14b.xml" ContentType="application/vnd.openxmlformats-officedocument.presentationml.notesSlide+xml"/>
  <Override PartName="/ppt/slides/slide14c.xml" ContentType="application/vnd.openxmlformats-officedocument.presentationml.slide+xml"/>
  <Override PartName="/ppt/slides/charts/chart14b.xml" ContentType="application/vnd.openxmlformats-officedocument.drawingml.chart+xml"/>
  <Override PartName="/ppt/notesSlides/notesSlide14c.xml" ContentType="application/vnd.openxmlformats-officedocument.presentationml.notesSlide+xml"/>
  <Override PartName="/ppt/slides/slide14d.xml" ContentType="application/vnd.openxmlformats-officedocument.presentationml.slide+xml"/>
  <Override PartName="/ppt/slides/charts/chart14c.xml" ContentType="application/vnd.openxmlformats-officedocument.drawingml.chart+xml"/>
  <Override PartName="/ppt/notesSlides/notesSlide14d.xml" ContentType="application/vnd.openxmlformats-officedocument.presentationml.notesSlide+xml"/>
  <Override PartName="/ppt/slides/slide14e.xml" ContentType="application/vnd.openxmlformats-officedocument.presentationml.slide+xml"/>
  <Override PartName="/ppt/slides/charts/chart14d.xml" ContentType="application/vnd.openxmlformats-officedocument.drawingml.chart+xml"/>
  <Override PartName="/ppt/notesSlides/notesSlide14e.xml" ContentType="application/vnd.openxmlformats-officedocument.presentationml.notesSlide+xml"/>
  <Override PartName="/ppt/slides/slide14f.xml" ContentType="application/vnd.openxmlformats-officedocument.presentationml.slide+xml"/>
  <Override PartName="/ppt/slides/charts/chart14e.xml" ContentType="application/vnd.openxmlformats-officedocument.drawingml.chart+xml"/>
  <Override PartName="/ppt/notesSlides/notesSlide14f.xml" ContentType="application/vnd.openxmlformats-officedocument.presentationml.notesSlide+xml"/>
  <Override PartName="/ppt/slides/slide150.xml" ContentType="application/vnd.openxmlformats-officedocument.presentationml.slide+xml"/>
  <Override PartName="/ppt/slides/charts/chart14f.xml" ContentType="application/vnd.openxmlformats-officedocument.drawingml.chart+xml"/>
  <Override PartName="/ppt/notesSlides/notesSlide150.xml" ContentType="application/vnd.openxmlformats-officedocument.presentationml.notesSlide+xml"/>
  <Override PartName="/ppt/slides/slide151.xml" ContentType="application/vnd.openxmlformats-officedocument.presentationml.slide+xml"/>
  <Override PartName="/ppt/slides/charts/chart150.xml" ContentType="application/vnd.openxmlformats-officedocument.drawingml.chart+xml"/>
  <Override PartName="/ppt/notesSlides/notesSlide151.xml" ContentType="application/vnd.openxmlformats-officedocument.presentationml.notesSlide+xml"/>
  <Override PartName="/ppt/slides/slide152.xml" ContentType="application/vnd.openxmlformats-officedocument.presentationml.slide+xml"/>
  <Override PartName="/ppt/slides/charts/chart151.xml" ContentType="application/vnd.openxmlformats-officedocument.drawingml.chart+xml"/>
  <Override PartName="/ppt/notesSlides/notesSlide152.xml" ContentType="application/vnd.openxmlformats-officedocument.presentationml.notesSlide+xml"/>
  <Override PartName="/ppt/slides/slide153.xml" ContentType="application/vnd.openxmlformats-officedocument.presentationml.slide+xml"/>
  <Override PartName="/ppt/slides/charts/chart152.xml" ContentType="application/vnd.openxmlformats-officedocument.drawingml.chart+xml"/>
  <Override PartName="/ppt/notesSlides/notesSlide153.xml" ContentType="application/vnd.openxmlformats-officedocument.presentationml.notesSlide+xml"/>
  <Override PartName="/ppt/slides/slide154.xml" ContentType="application/vnd.openxmlformats-officedocument.presentationml.slide+xml"/>
  <Override PartName="/ppt/slides/charts/chart153.xml" ContentType="application/vnd.openxmlformats-officedocument.drawingml.chart+xml"/>
  <Override PartName="/ppt/notesSlides/notesSlide154.xml" ContentType="application/vnd.openxmlformats-officedocument.presentationml.notesSlide+xml"/>
  <Override PartName="/ppt/slides/slide155.xml" ContentType="application/vnd.openxmlformats-officedocument.presentationml.slide+xml"/>
  <Override PartName="/ppt/slides/charts/chart154.xml" ContentType="application/vnd.openxmlformats-officedocument.drawingml.chart+xml"/>
  <Override PartName="/ppt/notesSlides/notesSlide155.xml" ContentType="application/vnd.openxmlformats-officedocument.presentationml.notesSlide+xml"/>
  <Override PartName="/ppt/slides/slide156.xml" ContentType="application/vnd.openxmlformats-officedocument.presentationml.slide+xml"/>
  <Override PartName="/ppt/slides/charts/chart155.xml" ContentType="application/vnd.openxmlformats-officedocument.drawingml.chart+xml"/>
  <Override PartName="/ppt/notesSlides/notesSlide156.xml" ContentType="application/vnd.openxmlformats-officedocument.presentationml.notesSlide+xml"/>
  <Override PartName="/ppt/slides/slide157.xml" ContentType="application/vnd.openxmlformats-officedocument.presentationml.slide+xml"/>
  <Override PartName="/ppt/slides/charts/chart156.xml" ContentType="application/vnd.openxmlformats-officedocument.drawingml.chart+xml"/>
  <Override PartName="/ppt/notesSlides/notesSlide157.xml" ContentType="application/vnd.openxmlformats-officedocument.presentationml.notesSlide+xml"/>
  <Override PartName="/ppt/slides/slide158.xml" ContentType="application/vnd.openxmlformats-officedocument.presentationml.slide+xml"/>
  <Override PartName="/ppt/slides/charts/chart157.xml" ContentType="application/vnd.openxmlformats-officedocument.drawingml.chart+xml"/>
  <Override PartName="/ppt/notesSlides/notesSlide158.xml" ContentType="application/vnd.openxmlformats-officedocument.presentationml.notesSlide+xml"/>
  <Override PartName="/ppt/slides/slide159.xml" ContentType="application/vnd.openxmlformats-officedocument.presentationml.slide+xml"/>
  <Override PartName="/ppt/slides/charts/chart158.xml" ContentType="application/vnd.openxmlformats-officedocument.drawingml.chart+xml"/>
  <Override PartName="/ppt/notesSlides/notesSlide1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4" r:id="R1d10bd25d0cf4e93"/>
    <p:sldId id="265" r:id="Rdf199ccaba674a53"/>
    <p:sldId id="266" r:id="Rdeb88d1fc391497c"/>
    <p:sldId id="267" r:id="R2d3488159ed149f9"/>
    <p:sldId id="268" r:id="R4edc0ba50705418d"/>
    <p:sldId id="269" r:id="R1a3522f6b47e48ca"/>
    <p:sldId id="270" r:id="Rbee987634a9241f2"/>
    <p:sldId id="271" r:id="Rb36c51aa14e04d87"/>
    <p:sldId id="272" r:id="R2386cd74f4a145af"/>
    <p:sldId id="273" r:id="R36e03f9f3b7e4593"/>
    <p:sldId id="274" r:id="R955a36628e774ac4"/>
    <p:sldId id="275" r:id="R1ae311379899467a"/>
    <p:sldId id="276" r:id="R4f19a5b3c2664618"/>
    <p:sldId id="277" r:id="R3907d7ae21744d2d"/>
    <p:sldId id="278" r:id="Rc3132b9ea5e9400f"/>
    <p:sldId id="279" r:id="R383b5301bc1e4603"/>
    <p:sldId id="280" r:id="R216c25455065432d"/>
    <p:sldId id="281" r:id="R5d3351e6a0fe4ed2"/>
    <p:sldId id="282" r:id="Rbfb33fbb90d04720"/>
    <p:sldId id="283" r:id="R879606a2fea444ef"/>
    <p:sldId id="284" r:id="R16e04586946040ce"/>
    <p:sldId id="285" r:id="R9d6c10e4715e431e"/>
    <p:sldId id="286" r:id="R64abf961ef514321"/>
    <p:sldId id="287" r:id="R418dbe6bb2b8463a"/>
    <p:sldId id="288" r:id="R6fc7715569aa48f9"/>
    <p:sldId id="289" r:id="R426966900f08458f"/>
    <p:sldId id="290" r:id="R4596d6b237a4430e"/>
    <p:sldId id="291" r:id="R71a2cfff478a4b56"/>
    <p:sldId id="292" r:id="Rab3b78309a0f401d"/>
    <p:sldId id="293" r:id="R7b3c2226a2ee4632"/>
    <p:sldId id="294" r:id="R26eaefcb286e44a3"/>
    <p:sldId id="295" r:id="Ra1826cff2a89440e"/>
    <p:sldId id="296" r:id="R711b5eb33ad94b85"/>
    <p:sldId id="297" r:id="R4fc9600d5d604dd7"/>
    <p:sldId id="298" r:id="Rb3bb8db9263346df"/>
    <p:sldId id="299" r:id="Rdde64dc6133443a9"/>
    <p:sldId id="300" r:id="R6b91091f11884568"/>
    <p:sldId id="301" r:id="Rfbd14e76e9e049a2"/>
    <p:sldId id="302" r:id="R67c6553151f84d77"/>
    <p:sldId id="303" r:id="R620e992651524e26"/>
    <p:sldId id="304" r:id="Rf081a79cdcdc4484"/>
    <p:sldId id="305" r:id="R4d38ed2801d04552"/>
    <p:sldId id="306" r:id="Rb682f4c534794212"/>
    <p:sldId id="307" r:id="Ra4e0e9f9f7104cdc"/>
    <p:sldId id="308" r:id="R0f3862af46394b30"/>
    <p:sldId id="309" r:id="R530d5c6a6e1c4b81"/>
    <p:sldId id="310" r:id="Rf4d9c076f3214a32"/>
    <p:sldId id="311" r:id="R48a5049218c84a79"/>
    <p:sldId id="312" r:id="R8347c7e78a9541e2"/>
    <p:sldId id="313" r:id="Re377ad740b974b93"/>
    <p:sldId id="314" r:id="Rcfa8120d59ec4de6"/>
    <p:sldId id="315" r:id="Rdb5612dca69148b4"/>
    <p:sldId id="316" r:id="Ra72a13a1ad334dae"/>
    <p:sldId id="317" r:id="R3f191c3493514683"/>
    <p:sldId id="318" r:id="R3a99aa25bccf4b28"/>
    <p:sldId id="319" r:id="Rb6cbb051a9714399"/>
    <p:sldId id="320" r:id="R95084130f2b647f5"/>
    <p:sldId id="321" r:id="Rb38b5a7aee7c4094"/>
    <p:sldId id="322" r:id="R85a40824157f475f"/>
    <p:sldId id="323" r:id="Rbe26625ac89d42d9"/>
    <p:sldId id="324" r:id="Rf457d5caf11141f7"/>
    <p:sldId id="325" r:id="Raf9c78005ae84268"/>
    <p:sldId id="326" r:id="R2125b0997d0e40d6"/>
    <p:sldId id="327" r:id="Rd9903faf72ff460c"/>
    <p:sldId id="328" r:id="R1667d3da9d874757"/>
    <p:sldId id="329" r:id="R071dd2a3e9414a52"/>
    <p:sldId id="330" r:id="Rd4ad9b663b1a4e5c"/>
    <p:sldId id="331" r:id="Re977e28eb92c48c5"/>
    <p:sldId id="332" r:id="R2951e53a71f64245"/>
    <p:sldId id="333" r:id="R251dc70460c94d65"/>
    <p:sldId id="334" r:id="R0e1e6a21ebc447ea"/>
    <p:sldId id="335" r:id="Rdeed687489a94752"/>
    <p:sldId id="336" r:id="Rffe438d53f5044a2"/>
    <p:sldId id="337" r:id="R0e1a800731c244c5"/>
    <p:sldId id="338" r:id="R7f97d3a03b344b55"/>
    <p:sldId id="339" r:id="R82dcfa586c6e4100"/>
    <p:sldId id="340" r:id="Rda8fc1f087a147c7"/>
    <p:sldId id="341" r:id="Rce634f0b12384bd0"/>
    <p:sldId id="342" r:id="R125eb47474334b05"/>
    <p:sldId id="343" r:id="Rbaf3cb54998a4d77"/>
    <p:sldId id="344" r:id="R008ce99673444782"/>
    <p:sldId id="345" r:id="R435fe88ba892476e"/>
    <p:sldId id="346" r:id="Rd14b9215fec74132"/>
    <p:sldId id="347" r:id="R0adef44a3dea4900"/>
    <p:sldId id="348" r:id="Rad4d339ed3674dbd"/>
    <p:sldId id="349" r:id="Rd5f834e6b2fa42c1"/>
    <p:sldId id="350" r:id="R40e56e5b20e243f0"/>
    <p:sldId id="351" r:id="R228a83a3db574f31"/>
    <p:sldId id="352" r:id="Rbc2d9f804c814489"/>
    <p:sldId id="353" r:id="R4fdfd4bb16294bf2"/>
    <p:sldId id="354" r:id="R9f6587b705fc4ed9"/>
    <p:sldId id="355" r:id="R4cd5cb270a554030"/>
    <p:sldId id="356" r:id="R7c5ace9a519e4153"/>
    <p:sldId id="357" r:id="R451904925ef341d7"/>
    <p:sldId id="358" r:id="Rcec5b76173784d17"/>
    <p:sldId id="359" r:id="Rc68ba95a6bc7477d"/>
    <p:sldId id="360" r:id="R45d5fe99ae4c4f52"/>
    <p:sldId id="361" r:id="Rf5ebad7801874533"/>
    <p:sldId id="362" r:id="R1e9959d1baf24391"/>
    <p:sldId id="363" r:id="Rdd39f4402ba04490"/>
    <p:sldId id="364" r:id="R8582d518014c4b9d"/>
    <p:sldId id="365" r:id="R45bede023d8c41ed"/>
    <p:sldId id="366" r:id="Ra3591ef77ef943bd"/>
    <p:sldId id="367" r:id="Re282eb5c758c4848"/>
    <p:sldId id="368" r:id="Ra268384e471e4cd0"/>
    <p:sldId id="369" r:id="R1f1486d13b3d4720"/>
    <p:sldId id="370" r:id="Rc9047468e15d4542"/>
    <p:sldId id="371" r:id="R1a8c4e56c7d24ecb"/>
    <p:sldId id="372" r:id="Refb7ba1381e347b0"/>
    <p:sldId id="373" r:id="R8cb9f52c48ea4379"/>
    <p:sldId id="374" r:id="R37096afea7114810"/>
    <p:sldId id="375" r:id="R90d645a21a164840"/>
    <p:sldId id="376" r:id="R19767004922f45bd"/>
    <p:sldId id="377" r:id="Rfd6bb95c35d94bfc"/>
    <p:sldId id="378" r:id="Rf661a1e8c69c40f0"/>
    <p:sldId id="379" r:id="R02e309be41544960"/>
    <p:sldId id="380" r:id="R569641fdf0fe4957"/>
    <p:sldId id="381" r:id="R8943a0467e2f414d"/>
    <p:sldId id="382" r:id="R4c98feb80b214cf0"/>
    <p:sldId id="383" r:id="R6a90de285fdb4ee6"/>
    <p:sldId id="384" r:id="R510d9853461f4ad1"/>
    <p:sldId id="385" r:id="R47d1a0306dec4a29"/>
    <p:sldId id="386" r:id="Re9a5506b46124b9f"/>
    <p:sldId id="387" r:id="Re79c088226964c07"/>
    <p:sldId id="388" r:id="R797e640c467c4036"/>
    <p:sldId id="389" r:id="R45aa8392edc14338"/>
    <p:sldId id="390" r:id="R601084ebab744b4e"/>
    <p:sldId id="391" r:id="Re87467b194134a95"/>
    <p:sldId id="392" r:id="Ref9a1c14e2af401d"/>
    <p:sldId id="393" r:id="R33522a710fb54390"/>
    <p:sldId id="394" r:id="R62a2659a49724610"/>
    <p:sldId id="395" r:id="Rc935a1b680c44bc0"/>
    <p:sldId id="396" r:id="R41900c97b4ca4d59"/>
    <p:sldId id="397" r:id="Rc2dc0ba421a44f43"/>
    <p:sldId id="398" r:id="Re14babef25764a96"/>
    <p:sldId id="399" r:id="R2987e042118d4517"/>
    <p:sldId id="400" r:id="R944d19201547469e"/>
    <p:sldId id="401" r:id="Rde4ef7ed647a4ba9"/>
    <p:sldId id="402" r:id="R8262c4e34d4c4063"/>
    <p:sldId id="403" r:id="Rc44ce8662f6e44a2"/>
    <p:sldId id="404" r:id="R87323211699849a2"/>
    <p:sldId id="405" r:id="Rc7d7793de4ae4d6b"/>
    <p:sldId id="406" r:id="Rd486817a9ad34ba7"/>
    <p:sldId id="407" r:id="Re6d05009ed984461"/>
    <p:sldId id="408" r:id="Rff38a6fe58cd4be3"/>
    <p:sldId id="409" r:id="Raf1368266d164c16"/>
    <p:sldId id="410" r:id="Rb6147b24cf0a49f6"/>
    <p:sldId id="411" r:id="R52cb27fdf85b46d3"/>
    <p:sldId id="412" r:id="R4b094ee8109d4178"/>
    <p:sldId id="413" r:id="R2199c96733994cc1"/>
    <p:sldId id="414" r:id="R7aeb24684bf249c5"/>
    <p:sldId id="415" r:id="R0bd78924750443b8"/>
    <p:sldId id="416" r:id="R8f4a0f87c0254be2"/>
    <p:sldId id="417" r:id="Rc638fca12fb74b08"/>
    <p:sldId id="418" r:id="Ra36969f678754f02"/>
    <p:sldId id="419" r:id="R9bd06a0feab94368"/>
    <p:sldId id="420" r:id="R462347168487441f"/>
    <p:sldId id="421" r:id="R375719aceeda4b0f"/>
    <p:sldId id="422" r:id="R115151db50634235"/>
    <p:sldId id="423" r:id="R23608acaf3424569"/>
    <p:sldId id="424" r:id="R08fdafa20d854654"/>
    <p:sldId id="425" r:id="Rfe9a335b084e4c66"/>
    <p:sldId id="426" r:id="R4640b68a75ee4759"/>
    <p:sldId id="427" r:id="R3c8dadbc8e8a4255"/>
    <p:sldId id="428" r:id="Rd551f82dc6f74396"/>
    <p:sldId id="429" r:id="R111507c80c4e4831"/>
    <p:sldId id="430" r:id="R7f58489b818d48dc"/>
    <p:sldId id="431" r:id="R4b4100c442164475"/>
    <p:sldId id="432" r:id="Rca9a4db9e83d413c"/>
    <p:sldId id="433" r:id="Re25fc85d8ce54e73"/>
    <p:sldId id="434" r:id="Reefa2e89a59c4229"/>
    <p:sldId id="435" r:id="R696a41a83fcc4707"/>
    <p:sldId id="436" r:id="R272ad3f7867148f4"/>
    <p:sldId id="437" r:id="Rcea8a37d1e6d4bd7"/>
    <p:sldId id="438" r:id="R6fcafa2381e34bb7"/>
    <p:sldId id="439" r:id="R2c430eba906a4ffe"/>
    <p:sldId id="440" r:id="R54497dd13e2e4765"/>
    <p:sldId id="441" r:id="R74ce63f28dd1447b"/>
    <p:sldId id="442" r:id="R071e28abc4a94353"/>
    <p:sldId id="443" r:id="R5467749a9bbe4225"/>
    <p:sldId id="444" r:id="R9c45b889c53d4d38"/>
    <p:sldId id="445" r:id="Re0d38a145d454f4f"/>
    <p:sldId id="446" r:id="R6c180047ce134a30"/>
    <p:sldId id="447" r:id="Rcafb501438d34f0c"/>
    <p:sldId id="448" r:id="Rb13b705da3b34029"/>
    <p:sldId id="449" r:id="R806a2583cdb94dca"/>
    <p:sldId id="450" r:id="R9d30bcc6f1ef41ab"/>
    <p:sldId id="451" r:id="R688881463b65437f"/>
    <p:sldId id="452" r:id="R848cddb232d4477c"/>
    <p:sldId id="453" r:id="R8a69f02347fa4a16"/>
    <p:sldId id="454" r:id="R610492afa9424c53"/>
    <p:sldId id="455" r:id="R292f2cfc382246bd"/>
    <p:sldId id="456" r:id="Rde0e6911297d4141"/>
    <p:sldId id="457" r:id="R638b483c828144df"/>
    <p:sldId id="458" r:id="Rb1a1fd964e504cd3"/>
    <p:sldId id="459" r:id="R7015943107d44b2e"/>
    <p:sldId id="460" r:id="R27d47da5e2024a1e"/>
    <p:sldId id="461" r:id="R6150e9ec79304941"/>
    <p:sldId id="462" r:id="R607d872c28cd4f38"/>
    <p:sldId id="463" r:id="Rb9fad1f4e24a4c0d"/>
    <p:sldId id="464" r:id="R52429a5f4d41404d"/>
    <p:sldId id="465" r:id="Rc6470dbeeb044b49"/>
    <p:sldId id="466" r:id="R46312a23998a4d5d"/>
    <p:sldId id="467" r:id="R763f89061a5045c0"/>
    <p:sldId id="468" r:id="R42cb977d51b54963"/>
    <p:sldId id="469" r:id="R11f779c696e64072"/>
    <p:sldId id="470" r:id="R2419a962afe5409a"/>
    <p:sldId id="471" r:id="R6452a7c54d5a409c"/>
    <p:sldId id="472" r:id="R0a994b42176d4801"/>
    <p:sldId id="473" r:id="Ra230915f3a0f43d6"/>
    <p:sldId id="474" r:id="R0a49b54c8db8457f"/>
    <p:sldId id="475" r:id="R1f6b6f2e34d241f2"/>
    <p:sldId id="476" r:id="R44e9e03539e94a93"/>
    <p:sldId id="477" r:id="R1c3cb0016caa424c"/>
    <p:sldId id="478" r:id="R2db76b5fd25e4303"/>
    <p:sldId id="479" r:id="R3fd5ce49893b4375"/>
    <p:sldId id="480" r:id="R0297b49e4a574edc"/>
    <p:sldId id="481" r:id="R6d2ae29e419e43ff"/>
    <p:sldId id="482" r:id="R8d72360c969c4e44"/>
    <p:sldId id="483" r:id="R804ade3f66dd4066"/>
    <p:sldId id="484" r:id="R77ca0db522594a80"/>
    <p:sldId id="485" r:id="R5d436716d4e0488e"/>
    <p:sldId id="486" r:id="Raa79be8b8aba4661"/>
    <p:sldId id="487" r:id="Rf162dfe5febe4c76"/>
    <p:sldId id="488" r:id="R7621d13ca8ed426a"/>
    <p:sldId id="489" r:id="Rb899949fd9ce438a"/>
    <p:sldId id="490" r:id="R51ff656830a9402f"/>
    <p:sldId id="491" r:id="R5b520ce9f5db4716"/>
    <p:sldId id="492" r:id="R72c11c3bb38c42b5"/>
    <p:sldId id="493" r:id="R7b1f7c30146a440b"/>
    <p:sldId id="494" r:id="Rc982a1ca1b144809"/>
    <p:sldId id="495" r:id="Ra08122cfa2294d25"/>
    <p:sldId id="496" r:id="R67ffd54ca9894873"/>
    <p:sldId id="497" r:id="Rc31a9d38a4c5444a"/>
    <p:sldId id="498" r:id="R7acd2dce3d4d490a"/>
    <p:sldId id="499" r:id="R2b988b5845894df1"/>
    <p:sldId id="500" r:id="R052ccbb91c2c415b"/>
    <p:sldId id="501" r:id="R2f0179681cf94401"/>
    <p:sldId id="502" r:id="Rac4d57c98efb45a0"/>
    <p:sldId id="503" r:id="R761f29511c3342d3"/>
    <p:sldId id="504" r:id="Rd432436e9ca84e8c"/>
    <p:sldId id="505" r:id="R34272113879e43ed"/>
    <p:sldId id="506" r:id="Rf1935d2355f44359"/>
    <p:sldId id="507" r:id="R226587a067d0427e"/>
    <p:sldId id="508" r:id="Rbaef6ac340b94aff"/>
    <p:sldId id="509" r:id="Rd4e139e5f1b547d2"/>
    <p:sldId id="510" r:id="R7e1b6e506e8b47bd"/>
    <p:sldId id="511" r:id="R177d5a4ebb394a92"/>
    <p:sldId id="512" r:id="Rfc0eaa3a318547eb"/>
    <p:sldId id="513" r:id="Raa759a60b9ee4c35"/>
    <p:sldId id="514" r:id="Ra6ffdca33fb24140"/>
    <p:sldId id="515" r:id="R57d64ddb761d4cc4"/>
    <p:sldId id="516" r:id="Re042710b47d8461c"/>
    <p:sldId id="517" r:id="Rd9168e923c284a4f"/>
    <p:sldId id="518" r:id="R70302ac36b234916"/>
    <p:sldId id="519" r:id="R33111dc013de465a"/>
    <p:sldId id="520" r:id="R42c7df52ed7144e0"/>
    <p:sldId id="521" r:id="R37d5301022804e67"/>
    <p:sldId id="522" r:id="R98bd618422fb4457"/>
    <p:sldId id="523" r:id="R367948f28dc042ca"/>
    <p:sldId id="524" r:id="Rdf8b97e72fa6445c"/>
    <p:sldId id="525" r:id="Rd3984021878347c5"/>
    <p:sldId id="526" r:id="R552ea38de5404166"/>
    <p:sldId id="527" r:id="Rbdde07d398e64165"/>
    <p:sldId id="528" r:id="R52e6354761bc4db1"/>
    <p:sldId id="529" r:id="R72667ff16a754207"/>
    <p:sldId id="530" r:id="R8466442b026c4c1e"/>
    <p:sldId id="531" r:id="R68169257b09f48f6"/>
    <p:sldId id="532" r:id="Rbf5a581f294d4361"/>
    <p:sldId id="533" r:id="R62b533aaba504338"/>
    <p:sldId id="534" r:id="Raa7a47b546aa4eaf"/>
    <p:sldId id="535" r:id="R3dbca59bb8b54bb6"/>
    <p:sldId id="536" r:id="Rf3a5657c112a4906"/>
    <p:sldId id="537" r:id="R1ced8b5a9ee446bb"/>
    <p:sldId id="538" r:id="Rffc7579c15b74a16"/>
    <p:sldId id="539" r:id="R606191272d8e4639"/>
    <p:sldId id="540" r:id="R2cad1a91dc7847d1"/>
    <p:sldId id="541" r:id="R3d8d982c06f64327"/>
    <p:sldId id="542" r:id="R9345843417994296"/>
    <p:sldId id="543" r:id="R708efe5fc97a4bac"/>
    <p:sldId id="544" r:id="R13a39c2a12a1431a"/>
    <p:sldId id="545" r:id="R59e08b7a71f94751"/>
    <p:sldId id="546" r:id="Rf276425fcd8b4f76"/>
    <p:sldId id="547" r:id="R4cfa182423044e98"/>
    <p:sldId id="548" r:id="R0f2722f9346042e9"/>
    <p:sldId id="549" r:id="Re58a73ded72f4e22"/>
    <p:sldId id="550" r:id="Rc4b93e1591c54f61"/>
    <p:sldId id="551" r:id="Rcc1382fac1c044e5"/>
    <p:sldId id="552" r:id="Rb2474773ec964e60"/>
    <p:sldId id="553" r:id="R25322c3df04d48ef"/>
    <p:sldId id="554" r:id="R1b657f9ab2024371"/>
    <p:sldId id="555" r:id="Rdd8fe67c6b704bf2"/>
    <p:sldId id="556" r:id="Re68b2c6220824c40"/>
    <p:sldId id="557" r:id="R6514cfafcf7f412d"/>
    <p:sldId id="558" r:id="Rbd5e3ab8ac2e4842"/>
    <p:sldId id="559" r:id="Rd2a37dda3ad6413b"/>
    <p:sldId id="560" r:id="R28155a7add374309"/>
    <p:sldId id="561" r:id="R5d539d1f990f4275"/>
    <p:sldId id="562" r:id="Rbdceabb324d94761"/>
    <p:sldId id="563" r:id="R576f6cf9344d4914"/>
    <p:sldId id="564" r:id="R3e97caf00aa84033"/>
    <p:sldId id="565" r:id="Rbe1bb5f5844a4654"/>
    <p:sldId id="566" r:id="Rf8f4f695e5b64387"/>
    <p:sldId id="567" r:id="R62460ce812994451"/>
    <p:sldId id="568" r:id="R3ea39ea51e8e413d"/>
    <p:sldId id="569" r:id="R69c0c26c2ca347e6"/>
    <p:sldId id="570" r:id="Reecbaf23dd034f06"/>
    <p:sldId id="571" r:id="R824731459998461e"/>
    <p:sldId id="572" r:id="Rfa67af24084f49da"/>
    <p:sldId id="573" r:id="Rfa59d6c746bc47c2"/>
    <p:sldId id="574" r:id="R0492c68512674888"/>
    <p:sldId id="575" r:id="R6a36529cf34143e8"/>
    <p:sldId id="576" r:id="R1619b7bde021495c"/>
    <p:sldId id="577" r:id="R42a705a039154919"/>
    <p:sldId id="578" r:id="R96e081b587784f4a"/>
    <p:sldId id="579" r:id="Re1ec5d718205481b"/>
    <p:sldId id="580" r:id="R99215a35180343b4"/>
    <p:sldId id="581" r:id="R67a54bcb922d4384"/>
    <p:sldId id="582" r:id="R8aa65699241646c4"/>
    <p:sldId id="583" r:id="R08db1c21b5e148a3"/>
    <p:sldId id="584" r:id="Rdc8194219d9a4b55"/>
    <p:sldId id="585" r:id="Rf61c7e58776a408a"/>
    <p:sldId id="586" r:id="Re576a1e226134cd4"/>
    <p:sldId id="587" r:id="Rf8b82b0345b742aa"/>
    <p:sldId id="588" r:id="Rd42ffaf5628d4605"/>
    <p:sldId id="589" r:id="R6b515aab91d94670"/>
    <p:sldId id="590" r:id="Rf17d75881fa34b43"/>
    <p:sldId id="591" r:id="R47bd9c5bbd1443d2"/>
    <p:sldId id="592" r:id="R91a589ef42a046ef"/>
    <p:sldId id="593" r:id="Rc3d8fae89d204f4f"/>
    <p:sldId id="594" r:id="Re68f3865799143b3"/>
    <p:sldId id="595" r:id="R7ca08f54e4ce40f3"/>
    <p:sldId id="596" r:id="Ra166ccdda57c4046"/>
    <p:sldId id="597" r:id="R30651700093746f9"/>
    <p:sldId id="598" r:id="R447ea1b82bd04e04"/>
    <p:sldId id="599" r:id="R1852939bdee442e0"/>
    <p:sldId id="600" r:id="R2d248a6ca6f14f54"/>
    <p:sldId id="601" r:id="R68f77e12fac945c0"/>
    <p:sldId id="602" r:id="Rbbebedfcc4354f2a"/>
    <p:sldId id="603" r:id="R36d9546f7ede4e47"/>
    <p:sldId id="604" r:id="R55eae2d70d6d466c"/>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01B"/>
    <a:srgbClr val="9B4E9E"/>
    <a:srgbClr val="A3A3A3"/>
    <a:srgbClr val="007889"/>
    <a:srgbClr val="BF311B"/>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presProps" Target="presProps.xml" Id="rId8" /><Relationship Type="http://schemas.openxmlformats.org/officeDocument/2006/relationships/notesMaster" Target="notesMasters/notesMaster1.xml" Id="rId7" /><Relationship Type="http://schemas.openxmlformats.org/officeDocument/2006/relationships/slideMaster" Target="slideMasters/slideMaster1.xml" Id="rId1" /><Relationship Type="http://schemas.openxmlformats.org/officeDocument/2006/relationships/tableStyles" Target="tableStyles.xml" Id="rId11" /><Relationship Type="http://schemas.openxmlformats.org/officeDocument/2006/relationships/theme" Target="theme/theme1.xml" Id="rId10" /><Relationship Type="http://schemas.openxmlformats.org/officeDocument/2006/relationships/viewProps" Target="viewProps.xml" Id="rId9" /><Relationship Type="http://schemas.openxmlformats.org/officeDocument/2006/relationships/slide" Target="/ppt/slides/slide5.xml" Id="R1d10bd25d0cf4e93" /><Relationship Type="http://schemas.openxmlformats.org/officeDocument/2006/relationships/slide" Target="/ppt/slides/slide6.xml" Id="Rdf199ccaba674a53" /><Relationship Type="http://schemas.openxmlformats.org/officeDocument/2006/relationships/slide" Target="/ppt/slides/slide7.xml" Id="Rdeb88d1fc391497c" /><Relationship Type="http://schemas.openxmlformats.org/officeDocument/2006/relationships/slide" Target="/ppt/slides/slide8.xml" Id="R2d3488159ed149f9" /><Relationship Type="http://schemas.openxmlformats.org/officeDocument/2006/relationships/slide" Target="/ppt/slides/slide9.xml" Id="R4edc0ba50705418d" /><Relationship Type="http://schemas.openxmlformats.org/officeDocument/2006/relationships/slide" Target="/ppt/slides/slidea.xml" Id="R1a3522f6b47e48ca" /><Relationship Type="http://schemas.openxmlformats.org/officeDocument/2006/relationships/slide" Target="/ppt/slides/slideb.xml" Id="Rbee987634a9241f2" /><Relationship Type="http://schemas.openxmlformats.org/officeDocument/2006/relationships/slide" Target="/ppt/slides/slidec.xml" Id="Rb36c51aa14e04d87" /><Relationship Type="http://schemas.openxmlformats.org/officeDocument/2006/relationships/slide" Target="/ppt/slides/slided.xml" Id="R2386cd74f4a145af" /><Relationship Type="http://schemas.openxmlformats.org/officeDocument/2006/relationships/slide" Target="/ppt/slides/slidee.xml" Id="R36e03f9f3b7e4593" /><Relationship Type="http://schemas.openxmlformats.org/officeDocument/2006/relationships/slide" Target="/ppt/slides/slidef.xml" Id="R955a36628e774ac4" /><Relationship Type="http://schemas.openxmlformats.org/officeDocument/2006/relationships/slide" Target="/ppt/slides/slide10.xml" Id="R1ae311379899467a" /><Relationship Type="http://schemas.openxmlformats.org/officeDocument/2006/relationships/slide" Target="/ppt/slides/slide11.xml" Id="R4f19a5b3c2664618" /><Relationship Type="http://schemas.openxmlformats.org/officeDocument/2006/relationships/slide" Target="/ppt/slides/slide12.xml" Id="R3907d7ae21744d2d" /><Relationship Type="http://schemas.openxmlformats.org/officeDocument/2006/relationships/slide" Target="/ppt/slides/slide13.xml" Id="Rc3132b9ea5e9400f" /><Relationship Type="http://schemas.openxmlformats.org/officeDocument/2006/relationships/slide" Target="/ppt/slides/slide14.xml" Id="R383b5301bc1e4603" /><Relationship Type="http://schemas.openxmlformats.org/officeDocument/2006/relationships/slide" Target="/ppt/slides/slide15.xml" Id="R216c25455065432d" /><Relationship Type="http://schemas.openxmlformats.org/officeDocument/2006/relationships/slide" Target="/ppt/slides/slide16.xml" Id="R5d3351e6a0fe4ed2" /><Relationship Type="http://schemas.openxmlformats.org/officeDocument/2006/relationships/slide" Target="/ppt/slides/slide17.xml" Id="Rbfb33fbb90d04720" /><Relationship Type="http://schemas.openxmlformats.org/officeDocument/2006/relationships/slide" Target="/ppt/slides/slide18.xml" Id="R879606a2fea444ef" /><Relationship Type="http://schemas.openxmlformats.org/officeDocument/2006/relationships/slide" Target="/ppt/slides/slide19.xml" Id="R16e04586946040ce" /><Relationship Type="http://schemas.openxmlformats.org/officeDocument/2006/relationships/slide" Target="/ppt/slides/slide1a.xml" Id="R9d6c10e4715e431e" /><Relationship Type="http://schemas.openxmlformats.org/officeDocument/2006/relationships/slide" Target="/ppt/slides/slide1b.xml" Id="R64abf961ef514321" /><Relationship Type="http://schemas.openxmlformats.org/officeDocument/2006/relationships/slide" Target="/ppt/slides/slide1c.xml" Id="R418dbe6bb2b8463a" /><Relationship Type="http://schemas.openxmlformats.org/officeDocument/2006/relationships/slide" Target="/ppt/slides/slide1d.xml" Id="R6fc7715569aa48f9" /><Relationship Type="http://schemas.openxmlformats.org/officeDocument/2006/relationships/slide" Target="/ppt/slides/slide1e.xml" Id="R426966900f08458f" /><Relationship Type="http://schemas.openxmlformats.org/officeDocument/2006/relationships/slide" Target="/ppt/slides/slide1f.xml" Id="R4596d6b237a4430e" /><Relationship Type="http://schemas.openxmlformats.org/officeDocument/2006/relationships/slide" Target="/ppt/slides/slide20.xml" Id="R71a2cfff478a4b56" /><Relationship Type="http://schemas.openxmlformats.org/officeDocument/2006/relationships/slide" Target="/ppt/slides/slide21.xml" Id="Rab3b78309a0f401d" /><Relationship Type="http://schemas.openxmlformats.org/officeDocument/2006/relationships/slide" Target="/ppt/slides/slide22.xml" Id="R7b3c2226a2ee4632" /><Relationship Type="http://schemas.openxmlformats.org/officeDocument/2006/relationships/slide" Target="/ppt/slides/slide23.xml" Id="R26eaefcb286e44a3" /><Relationship Type="http://schemas.openxmlformats.org/officeDocument/2006/relationships/slide" Target="/ppt/slides/slide24.xml" Id="Ra1826cff2a89440e" /><Relationship Type="http://schemas.openxmlformats.org/officeDocument/2006/relationships/slide" Target="/ppt/slides/slide25.xml" Id="R711b5eb33ad94b85" /><Relationship Type="http://schemas.openxmlformats.org/officeDocument/2006/relationships/slide" Target="/ppt/slides/slide26.xml" Id="R4fc9600d5d604dd7" /><Relationship Type="http://schemas.openxmlformats.org/officeDocument/2006/relationships/slide" Target="/ppt/slides/slide27.xml" Id="Rb3bb8db9263346df" /><Relationship Type="http://schemas.openxmlformats.org/officeDocument/2006/relationships/slide" Target="/ppt/slides/slide28.xml" Id="Rdde64dc6133443a9" /><Relationship Type="http://schemas.openxmlformats.org/officeDocument/2006/relationships/slide" Target="/ppt/slides/slide29.xml" Id="R6b91091f11884568" /><Relationship Type="http://schemas.openxmlformats.org/officeDocument/2006/relationships/slide" Target="/ppt/slides/slide2a.xml" Id="Rfbd14e76e9e049a2" /><Relationship Type="http://schemas.openxmlformats.org/officeDocument/2006/relationships/slide" Target="/ppt/slides/slide2b.xml" Id="R67c6553151f84d77" /><Relationship Type="http://schemas.openxmlformats.org/officeDocument/2006/relationships/slide" Target="/ppt/slides/slide2c.xml" Id="R620e992651524e26" /><Relationship Type="http://schemas.openxmlformats.org/officeDocument/2006/relationships/slide" Target="/ppt/slides/slide2d.xml" Id="Rf081a79cdcdc4484" /><Relationship Type="http://schemas.openxmlformats.org/officeDocument/2006/relationships/slide" Target="/ppt/slides/slide2e.xml" Id="R4d38ed2801d04552" /><Relationship Type="http://schemas.openxmlformats.org/officeDocument/2006/relationships/slide" Target="/ppt/slides/slide2f.xml" Id="Rb682f4c534794212" /><Relationship Type="http://schemas.openxmlformats.org/officeDocument/2006/relationships/slide" Target="/ppt/slides/slide30.xml" Id="Ra4e0e9f9f7104cdc" /><Relationship Type="http://schemas.openxmlformats.org/officeDocument/2006/relationships/slide" Target="/ppt/slides/slide31.xml" Id="R0f3862af46394b30" /><Relationship Type="http://schemas.openxmlformats.org/officeDocument/2006/relationships/slide" Target="/ppt/slides/slide32.xml" Id="R530d5c6a6e1c4b81" /><Relationship Type="http://schemas.openxmlformats.org/officeDocument/2006/relationships/slide" Target="/ppt/slides/slide33.xml" Id="Rf4d9c076f3214a32" /><Relationship Type="http://schemas.openxmlformats.org/officeDocument/2006/relationships/slide" Target="/ppt/slides/slide34.xml" Id="R48a5049218c84a79" /><Relationship Type="http://schemas.openxmlformats.org/officeDocument/2006/relationships/slide" Target="/ppt/slides/slide35.xml" Id="R8347c7e78a9541e2" /><Relationship Type="http://schemas.openxmlformats.org/officeDocument/2006/relationships/slide" Target="/ppt/slides/slide36.xml" Id="Re377ad740b974b93" /><Relationship Type="http://schemas.openxmlformats.org/officeDocument/2006/relationships/slide" Target="/ppt/slides/slide37.xml" Id="Rcfa8120d59ec4de6" /><Relationship Type="http://schemas.openxmlformats.org/officeDocument/2006/relationships/slide" Target="/ppt/slides/slide38.xml" Id="Rdb5612dca69148b4" /><Relationship Type="http://schemas.openxmlformats.org/officeDocument/2006/relationships/slide" Target="/ppt/slides/slide39.xml" Id="Ra72a13a1ad334dae" /><Relationship Type="http://schemas.openxmlformats.org/officeDocument/2006/relationships/slide" Target="/ppt/slides/slide3a.xml" Id="R3f191c3493514683" /><Relationship Type="http://schemas.openxmlformats.org/officeDocument/2006/relationships/slide" Target="/ppt/slides/slide3b.xml" Id="R3a99aa25bccf4b28" /><Relationship Type="http://schemas.openxmlformats.org/officeDocument/2006/relationships/slide" Target="/ppt/slides/slide3c.xml" Id="Rb6cbb051a9714399" /><Relationship Type="http://schemas.openxmlformats.org/officeDocument/2006/relationships/slide" Target="/ppt/slides/slide3d.xml" Id="R95084130f2b647f5" /><Relationship Type="http://schemas.openxmlformats.org/officeDocument/2006/relationships/slide" Target="/ppt/slides/slide3e.xml" Id="Rb38b5a7aee7c4094" /><Relationship Type="http://schemas.openxmlformats.org/officeDocument/2006/relationships/slide" Target="/ppt/slides/slide3f.xml" Id="R85a40824157f475f" /><Relationship Type="http://schemas.openxmlformats.org/officeDocument/2006/relationships/slide" Target="/ppt/slides/slide40.xml" Id="Rbe26625ac89d42d9" /><Relationship Type="http://schemas.openxmlformats.org/officeDocument/2006/relationships/slide" Target="/ppt/slides/slide41.xml" Id="Rf457d5caf11141f7" /><Relationship Type="http://schemas.openxmlformats.org/officeDocument/2006/relationships/slide" Target="/ppt/slides/slide42.xml" Id="Raf9c78005ae84268" /><Relationship Type="http://schemas.openxmlformats.org/officeDocument/2006/relationships/slide" Target="/ppt/slides/slide43.xml" Id="R2125b0997d0e40d6" /><Relationship Type="http://schemas.openxmlformats.org/officeDocument/2006/relationships/slide" Target="/ppt/slides/slide44.xml" Id="Rd9903faf72ff460c" /><Relationship Type="http://schemas.openxmlformats.org/officeDocument/2006/relationships/slide" Target="/ppt/slides/slide45.xml" Id="R1667d3da9d874757" /><Relationship Type="http://schemas.openxmlformats.org/officeDocument/2006/relationships/slide" Target="/ppt/slides/slide46.xml" Id="R071dd2a3e9414a52" /><Relationship Type="http://schemas.openxmlformats.org/officeDocument/2006/relationships/slide" Target="/ppt/slides/slide47.xml" Id="Rd4ad9b663b1a4e5c" /><Relationship Type="http://schemas.openxmlformats.org/officeDocument/2006/relationships/slide" Target="/ppt/slides/slide48.xml" Id="Re977e28eb92c48c5" /><Relationship Type="http://schemas.openxmlformats.org/officeDocument/2006/relationships/slide" Target="/ppt/slides/slide49.xml" Id="R2951e53a71f64245" /><Relationship Type="http://schemas.openxmlformats.org/officeDocument/2006/relationships/slide" Target="/ppt/slides/slide4a.xml" Id="R251dc70460c94d65" /><Relationship Type="http://schemas.openxmlformats.org/officeDocument/2006/relationships/slide" Target="/ppt/slides/slide4b.xml" Id="R0e1e6a21ebc447ea" /><Relationship Type="http://schemas.openxmlformats.org/officeDocument/2006/relationships/slide" Target="/ppt/slides/slide4c.xml" Id="Rdeed687489a94752" /><Relationship Type="http://schemas.openxmlformats.org/officeDocument/2006/relationships/slide" Target="/ppt/slides/slide4d.xml" Id="Rffe438d53f5044a2" /><Relationship Type="http://schemas.openxmlformats.org/officeDocument/2006/relationships/slide" Target="/ppt/slides/slide4e.xml" Id="R0e1a800731c244c5" /><Relationship Type="http://schemas.openxmlformats.org/officeDocument/2006/relationships/slide" Target="/ppt/slides/slide4f.xml" Id="R7f97d3a03b344b55" /><Relationship Type="http://schemas.openxmlformats.org/officeDocument/2006/relationships/slide" Target="/ppt/slides/slide50.xml" Id="R82dcfa586c6e4100" /><Relationship Type="http://schemas.openxmlformats.org/officeDocument/2006/relationships/slide" Target="/ppt/slides/slide51.xml" Id="Rda8fc1f087a147c7" /><Relationship Type="http://schemas.openxmlformats.org/officeDocument/2006/relationships/slide" Target="/ppt/slides/slide52.xml" Id="Rce634f0b12384bd0" /><Relationship Type="http://schemas.openxmlformats.org/officeDocument/2006/relationships/slide" Target="/ppt/slides/slide53.xml" Id="R125eb47474334b05" /><Relationship Type="http://schemas.openxmlformats.org/officeDocument/2006/relationships/slide" Target="/ppt/slides/slide54.xml" Id="Rbaf3cb54998a4d77" /><Relationship Type="http://schemas.openxmlformats.org/officeDocument/2006/relationships/slide" Target="/ppt/slides/slide55.xml" Id="R008ce99673444782" /><Relationship Type="http://schemas.openxmlformats.org/officeDocument/2006/relationships/slide" Target="/ppt/slides/slide56.xml" Id="R435fe88ba892476e" /><Relationship Type="http://schemas.openxmlformats.org/officeDocument/2006/relationships/slide" Target="/ppt/slides/slide57.xml" Id="Rd14b9215fec74132" /><Relationship Type="http://schemas.openxmlformats.org/officeDocument/2006/relationships/slide" Target="/ppt/slides/slide58.xml" Id="R0adef44a3dea4900" /><Relationship Type="http://schemas.openxmlformats.org/officeDocument/2006/relationships/slide" Target="/ppt/slides/slide59.xml" Id="Rad4d339ed3674dbd" /><Relationship Type="http://schemas.openxmlformats.org/officeDocument/2006/relationships/slide" Target="/ppt/slides/slide5a.xml" Id="Rd5f834e6b2fa42c1" /><Relationship Type="http://schemas.openxmlformats.org/officeDocument/2006/relationships/slide" Target="/ppt/slides/slide5b.xml" Id="R40e56e5b20e243f0" /><Relationship Type="http://schemas.openxmlformats.org/officeDocument/2006/relationships/slide" Target="/ppt/slides/slide5c.xml" Id="R228a83a3db574f31" /><Relationship Type="http://schemas.openxmlformats.org/officeDocument/2006/relationships/slide" Target="/ppt/slides/slide5d.xml" Id="Rbc2d9f804c814489" /><Relationship Type="http://schemas.openxmlformats.org/officeDocument/2006/relationships/slide" Target="/ppt/slides/slide5e.xml" Id="R4fdfd4bb16294bf2" /><Relationship Type="http://schemas.openxmlformats.org/officeDocument/2006/relationships/slide" Target="/ppt/slides/slide5f.xml" Id="R9f6587b705fc4ed9" /><Relationship Type="http://schemas.openxmlformats.org/officeDocument/2006/relationships/slide" Target="/ppt/slides/slide60.xml" Id="R4cd5cb270a554030" /><Relationship Type="http://schemas.openxmlformats.org/officeDocument/2006/relationships/slide" Target="/ppt/slides/slide61.xml" Id="R7c5ace9a519e4153" /><Relationship Type="http://schemas.openxmlformats.org/officeDocument/2006/relationships/slide" Target="/ppt/slides/slide62.xml" Id="R451904925ef341d7" /><Relationship Type="http://schemas.openxmlformats.org/officeDocument/2006/relationships/slide" Target="/ppt/slides/slide63.xml" Id="Rcec5b76173784d17" /><Relationship Type="http://schemas.openxmlformats.org/officeDocument/2006/relationships/slide" Target="/ppt/slides/slide64.xml" Id="Rc68ba95a6bc7477d" /><Relationship Type="http://schemas.openxmlformats.org/officeDocument/2006/relationships/slide" Target="/ppt/slides/slide65.xml" Id="R45d5fe99ae4c4f52" /><Relationship Type="http://schemas.openxmlformats.org/officeDocument/2006/relationships/slide" Target="/ppt/slides/slide66.xml" Id="Rf5ebad7801874533" /><Relationship Type="http://schemas.openxmlformats.org/officeDocument/2006/relationships/slide" Target="/ppt/slides/slide67.xml" Id="R1e9959d1baf24391" /><Relationship Type="http://schemas.openxmlformats.org/officeDocument/2006/relationships/slide" Target="/ppt/slides/slide68.xml" Id="Rdd39f4402ba04490" /><Relationship Type="http://schemas.openxmlformats.org/officeDocument/2006/relationships/slide" Target="/ppt/slides/slide69.xml" Id="R8582d518014c4b9d" /><Relationship Type="http://schemas.openxmlformats.org/officeDocument/2006/relationships/slide" Target="/ppt/slides/slide6a.xml" Id="R45bede023d8c41ed" /><Relationship Type="http://schemas.openxmlformats.org/officeDocument/2006/relationships/slide" Target="/ppt/slides/slide6b.xml" Id="Ra3591ef77ef943bd" /><Relationship Type="http://schemas.openxmlformats.org/officeDocument/2006/relationships/slide" Target="/ppt/slides/slide6c.xml" Id="Re282eb5c758c4848" /><Relationship Type="http://schemas.openxmlformats.org/officeDocument/2006/relationships/slide" Target="/ppt/slides/slide6d.xml" Id="Ra268384e471e4cd0" /><Relationship Type="http://schemas.openxmlformats.org/officeDocument/2006/relationships/slide" Target="/ppt/slides/slide6e.xml" Id="R1f1486d13b3d4720" /><Relationship Type="http://schemas.openxmlformats.org/officeDocument/2006/relationships/slide" Target="/ppt/slides/slide6f.xml" Id="Rc9047468e15d4542" /><Relationship Type="http://schemas.openxmlformats.org/officeDocument/2006/relationships/slide" Target="/ppt/slides/slide70.xml" Id="R1a8c4e56c7d24ecb" /><Relationship Type="http://schemas.openxmlformats.org/officeDocument/2006/relationships/slide" Target="/ppt/slides/slide71.xml" Id="Refb7ba1381e347b0" /><Relationship Type="http://schemas.openxmlformats.org/officeDocument/2006/relationships/slide" Target="/ppt/slides/slide72.xml" Id="R8cb9f52c48ea4379" /><Relationship Type="http://schemas.openxmlformats.org/officeDocument/2006/relationships/slide" Target="/ppt/slides/slide73.xml" Id="R37096afea7114810" /><Relationship Type="http://schemas.openxmlformats.org/officeDocument/2006/relationships/slide" Target="/ppt/slides/slide74.xml" Id="R90d645a21a164840" /><Relationship Type="http://schemas.openxmlformats.org/officeDocument/2006/relationships/slide" Target="/ppt/slides/slide75.xml" Id="R19767004922f45bd" /><Relationship Type="http://schemas.openxmlformats.org/officeDocument/2006/relationships/slide" Target="/ppt/slides/slide76.xml" Id="Rfd6bb95c35d94bfc" /><Relationship Type="http://schemas.openxmlformats.org/officeDocument/2006/relationships/slide" Target="/ppt/slides/slide77.xml" Id="Rf661a1e8c69c40f0" /><Relationship Type="http://schemas.openxmlformats.org/officeDocument/2006/relationships/slide" Target="/ppt/slides/slide78.xml" Id="R02e309be41544960" /><Relationship Type="http://schemas.openxmlformats.org/officeDocument/2006/relationships/slide" Target="/ppt/slides/slide79.xml" Id="R569641fdf0fe4957" /><Relationship Type="http://schemas.openxmlformats.org/officeDocument/2006/relationships/slide" Target="/ppt/slides/slide7a.xml" Id="R8943a0467e2f414d" /><Relationship Type="http://schemas.openxmlformats.org/officeDocument/2006/relationships/slide" Target="/ppt/slides/slide7b.xml" Id="R4c98feb80b214cf0" /><Relationship Type="http://schemas.openxmlformats.org/officeDocument/2006/relationships/slide" Target="/ppt/slides/slide7c.xml" Id="R6a90de285fdb4ee6" /><Relationship Type="http://schemas.openxmlformats.org/officeDocument/2006/relationships/slide" Target="/ppt/slides/slide7d.xml" Id="R510d9853461f4ad1" /><Relationship Type="http://schemas.openxmlformats.org/officeDocument/2006/relationships/slide" Target="/ppt/slides/slide7e.xml" Id="R47d1a0306dec4a29" /><Relationship Type="http://schemas.openxmlformats.org/officeDocument/2006/relationships/slide" Target="/ppt/slides/slide7f.xml" Id="Re9a5506b46124b9f" /><Relationship Type="http://schemas.openxmlformats.org/officeDocument/2006/relationships/slide" Target="/ppt/slides/slide80.xml" Id="Re79c088226964c07" /><Relationship Type="http://schemas.openxmlformats.org/officeDocument/2006/relationships/slide" Target="/ppt/slides/slide81.xml" Id="R797e640c467c4036" /><Relationship Type="http://schemas.openxmlformats.org/officeDocument/2006/relationships/slide" Target="/ppt/slides/slide82.xml" Id="R45aa8392edc14338" /><Relationship Type="http://schemas.openxmlformats.org/officeDocument/2006/relationships/slide" Target="/ppt/slides/slide83.xml" Id="R601084ebab744b4e" /><Relationship Type="http://schemas.openxmlformats.org/officeDocument/2006/relationships/slide" Target="/ppt/slides/slide84.xml" Id="Re87467b194134a95" /><Relationship Type="http://schemas.openxmlformats.org/officeDocument/2006/relationships/slide" Target="/ppt/slides/slide85.xml" Id="Ref9a1c14e2af401d" /><Relationship Type="http://schemas.openxmlformats.org/officeDocument/2006/relationships/slide" Target="/ppt/slides/slide86.xml" Id="R33522a710fb54390" /><Relationship Type="http://schemas.openxmlformats.org/officeDocument/2006/relationships/slide" Target="/ppt/slides/slide87.xml" Id="R62a2659a49724610" /><Relationship Type="http://schemas.openxmlformats.org/officeDocument/2006/relationships/slide" Target="/ppt/slides/slide88.xml" Id="Rc935a1b680c44bc0" /><Relationship Type="http://schemas.openxmlformats.org/officeDocument/2006/relationships/slide" Target="/ppt/slides/slide89.xml" Id="R41900c97b4ca4d59" /><Relationship Type="http://schemas.openxmlformats.org/officeDocument/2006/relationships/slide" Target="/ppt/slides/slide8a.xml" Id="Rc2dc0ba421a44f43" /><Relationship Type="http://schemas.openxmlformats.org/officeDocument/2006/relationships/slide" Target="/ppt/slides/slide8b.xml" Id="Re14babef25764a96" /><Relationship Type="http://schemas.openxmlformats.org/officeDocument/2006/relationships/slide" Target="/ppt/slides/slide8c.xml" Id="R2987e042118d4517" /><Relationship Type="http://schemas.openxmlformats.org/officeDocument/2006/relationships/slide" Target="/ppt/slides/slide8d.xml" Id="R944d19201547469e" /><Relationship Type="http://schemas.openxmlformats.org/officeDocument/2006/relationships/slide" Target="/ppt/slides/slide8e.xml" Id="Rde4ef7ed647a4ba9" /><Relationship Type="http://schemas.openxmlformats.org/officeDocument/2006/relationships/slide" Target="/ppt/slides/slide8f.xml" Id="R8262c4e34d4c4063" /><Relationship Type="http://schemas.openxmlformats.org/officeDocument/2006/relationships/slide" Target="/ppt/slides/slide90.xml" Id="Rc44ce8662f6e44a2" /><Relationship Type="http://schemas.openxmlformats.org/officeDocument/2006/relationships/slide" Target="/ppt/slides/slide91.xml" Id="R87323211699849a2" /><Relationship Type="http://schemas.openxmlformats.org/officeDocument/2006/relationships/slide" Target="/ppt/slides/slide92.xml" Id="Rc7d7793de4ae4d6b" /><Relationship Type="http://schemas.openxmlformats.org/officeDocument/2006/relationships/slide" Target="/ppt/slides/slide93.xml" Id="Rd486817a9ad34ba7" /><Relationship Type="http://schemas.openxmlformats.org/officeDocument/2006/relationships/slide" Target="/ppt/slides/slide94.xml" Id="Re6d05009ed984461" /><Relationship Type="http://schemas.openxmlformats.org/officeDocument/2006/relationships/slide" Target="/ppt/slides/slide95.xml" Id="Rff38a6fe58cd4be3" /><Relationship Type="http://schemas.openxmlformats.org/officeDocument/2006/relationships/slide" Target="/ppt/slides/slide96.xml" Id="Raf1368266d164c16" /><Relationship Type="http://schemas.openxmlformats.org/officeDocument/2006/relationships/slide" Target="/ppt/slides/slide97.xml" Id="Rb6147b24cf0a49f6" /><Relationship Type="http://schemas.openxmlformats.org/officeDocument/2006/relationships/slide" Target="/ppt/slides/slide98.xml" Id="R52cb27fdf85b46d3" /><Relationship Type="http://schemas.openxmlformats.org/officeDocument/2006/relationships/slide" Target="/ppt/slides/slide99.xml" Id="R4b094ee8109d4178" /><Relationship Type="http://schemas.openxmlformats.org/officeDocument/2006/relationships/slide" Target="/ppt/slides/slide9a.xml" Id="R2199c96733994cc1" /><Relationship Type="http://schemas.openxmlformats.org/officeDocument/2006/relationships/slide" Target="/ppt/slides/slide9b.xml" Id="R7aeb24684bf249c5" /><Relationship Type="http://schemas.openxmlformats.org/officeDocument/2006/relationships/slide" Target="/ppt/slides/slide9c.xml" Id="R0bd78924750443b8" /><Relationship Type="http://schemas.openxmlformats.org/officeDocument/2006/relationships/slide" Target="/ppt/slides/slide9d.xml" Id="R8f4a0f87c0254be2" /><Relationship Type="http://schemas.openxmlformats.org/officeDocument/2006/relationships/slide" Target="/ppt/slides/slide9e.xml" Id="Rc638fca12fb74b08" /><Relationship Type="http://schemas.openxmlformats.org/officeDocument/2006/relationships/slide" Target="/ppt/slides/slide9f.xml" Id="Ra36969f678754f02" /><Relationship Type="http://schemas.openxmlformats.org/officeDocument/2006/relationships/slide" Target="/ppt/slides/slidea0.xml" Id="R9bd06a0feab94368" /><Relationship Type="http://schemas.openxmlformats.org/officeDocument/2006/relationships/slide" Target="/ppt/slides/slidea1.xml" Id="R462347168487441f" /><Relationship Type="http://schemas.openxmlformats.org/officeDocument/2006/relationships/slide" Target="/ppt/slides/slidea2.xml" Id="R375719aceeda4b0f" /><Relationship Type="http://schemas.openxmlformats.org/officeDocument/2006/relationships/slide" Target="/ppt/slides/slidea3.xml" Id="R115151db50634235" /><Relationship Type="http://schemas.openxmlformats.org/officeDocument/2006/relationships/slide" Target="/ppt/slides/slidea4.xml" Id="R23608acaf3424569" /><Relationship Type="http://schemas.openxmlformats.org/officeDocument/2006/relationships/slide" Target="/ppt/slides/slidea5.xml" Id="R08fdafa20d854654" /><Relationship Type="http://schemas.openxmlformats.org/officeDocument/2006/relationships/slide" Target="/ppt/slides/slidea6.xml" Id="Rfe9a335b084e4c66" /><Relationship Type="http://schemas.openxmlformats.org/officeDocument/2006/relationships/slide" Target="/ppt/slides/slidea7.xml" Id="R4640b68a75ee4759" /><Relationship Type="http://schemas.openxmlformats.org/officeDocument/2006/relationships/slide" Target="/ppt/slides/slidea8.xml" Id="R3c8dadbc8e8a4255" /><Relationship Type="http://schemas.openxmlformats.org/officeDocument/2006/relationships/slide" Target="/ppt/slides/slidea9.xml" Id="Rd551f82dc6f74396" /><Relationship Type="http://schemas.openxmlformats.org/officeDocument/2006/relationships/slide" Target="/ppt/slides/slideaa.xml" Id="R111507c80c4e4831" /><Relationship Type="http://schemas.openxmlformats.org/officeDocument/2006/relationships/slide" Target="/ppt/slides/slideab.xml" Id="R7f58489b818d48dc" /><Relationship Type="http://schemas.openxmlformats.org/officeDocument/2006/relationships/slide" Target="/ppt/slides/slideac.xml" Id="R4b4100c442164475" /><Relationship Type="http://schemas.openxmlformats.org/officeDocument/2006/relationships/slide" Target="/ppt/slides/slidead.xml" Id="Rca9a4db9e83d413c" /><Relationship Type="http://schemas.openxmlformats.org/officeDocument/2006/relationships/slide" Target="/ppt/slides/slideae.xml" Id="Re25fc85d8ce54e73" /><Relationship Type="http://schemas.openxmlformats.org/officeDocument/2006/relationships/slide" Target="/ppt/slides/slideaf.xml" Id="Reefa2e89a59c4229" /><Relationship Type="http://schemas.openxmlformats.org/officeDocument/2006/relationships/slide" Target="/ppt/slides/slideb0.xml" Id="R696a41a83fcc4707" /><Relationship Type="http://schemas.openxmlformats.org/officeDocument/2006/relationships/slide" Target="/ppt/slides/slideb1.xml" Id="R272ad3f7867148f4" /><Relationship Type="http://schemas.openxmlformats.org/officeDocument/2006/relationships/slide" Target="/ppt/slides/slideb2.xml" Id="Rcea8a37d1e6d4bd7" /><Relationship Type="http://schemas.openxmlformats.org/officeDocument/2006/relationships/slide" Target="/ppt/slides/slideb3.xml" Id="R6fcafa2381e34bb7" /><Relationship Type="http://schemas.openxmlformats.org/officeDocument/2006/relationships/slide" Target="/ppt/slides/slideb4.xml" Id="R2c430eba906a4ffe" /><Relationship Type="http://schemas.openxmlformats.org/officeDocument/2006/relationships/slide" Target="/ppt/slides/slideb5.xml" Id="R54497dd13e2e4765" /><Relationship Type="http://schemas.openxmlformats.org/officeDocument/2006/relationships/slide" Target="/ppt/slides/slideb6.xml" Id="R74ce63f28dd1447b" /><Relationship Type="http://schemas.openxmlformats.org/officeDocument/2006/relationships/slide" Target="/ppt/slides/slideb7.xml" Id="R071e28abc4a94353" /><Relationship Type="http://schemas.openxmlformats.org/officeDocument/2006/relationships/slide" Target="/ppt/slides/slideb8.xml" Id="R5467749a9bbe4225" /><Relationship Type="http://schemas.openxmlformats.org/officeDocument/2006/relationships/slide" Target="/ppt/slides/slideb9.xml" Id="R9c45b889c53d4d38" /><Relationship Type="http://schemas.openxmlformats.org/officeDocument/2006/relationships/slide" Target="/ppt/slides/slideba.xml" Id="Re0d38a145d454f4f" /><Relationship Type="http://schemas.openxmlformats.org/officeDocument/2006/relationships/slide" Target="/ppt/slides/slidebb.xml" Id="R6c180047ce134a30" /><Relationship Type="http://schemas.openxmlformats.org/officeDocument/2006/relationships/slide" Target="/ppt/slides/slidebc.xml" Id="Rcafb501438d34f0c" /><Relationship Type="http://schemas.openxmlformats.org/officeDocument/2006/relationships/slide" Target="/ppt/slides/slidebd.xml" Id="Rb13b705da3b34029" /><Relationship Type="http://schemas.openxmlformats.org/officeDocument/2006/relationships/slide" Target="/ppt/slides/slidebe.xml" Id="R806a2583cdb94dca" /><Relationship Type="http://schemas.openxmlformats.org/officeDocument/2006/relationships/slide" Target="/ppt/slides/slidebf.xml" Id="R9d30bcc6f1ef41ab" /><Relationship Type="http://schemas.openxmlformats.org/officeDocument/2006/relationships/slide" Target="/ppt/slides/slidec0.xml" Id="R688881463b65437f" /><Relationship Type="http://schemas.openxmlformats.org/officeDocument/2006/relationships/slide" Target="/ppt/slides/slidec1.xml" Id="R848cddb232d4477c" /><Relationship Type="http://schemas.openxmlformats.org/officeDocument/2006/relationships/slide" Target="/ppt/slides/slidec2.xml" Id="R8a69f02347fa4a16" /><Relationship Type="http://schemas.openxmlformats.org/officeDocument/2006/relationships/slide" Target="/ppt/slides/slidec3.xml" Id="R610492afa9424c53" /><Relationship Type="http://schemas.openxmlformats.org/officeDocument/2006/relationships/slide" Target="/ppt/slides/slidec4.xml" Id="R292f2cfc382246bd" /><Relationship Type="http://schemas.openxmlformats.org/officeDocument/2006/relationships/slide" Target="/ppt/slides/slidec5.xml" Id="Rde0e6911297d4141" /><Relationship Type="http://schemas.openxmlformats.org/officeDocument/2006/relationships/slide" Target="/ppt/slides/slidec6.xml" Id="R638b483c828144df" /><Relationship Type="http://schemas.openxmlformats.org/officeDocument/2006/relationships/slide" Target="/ppt/slides/slidec7.xml" Id="Rb1a1fd964e504cd3" /><Relationship Type="http://schemas.openxmlformats.org/officeDocument/2006/relationships/slide" Target="/ppt/slides/slidec8.xml" Id="R7015943107d44b2e" /><Relationship Type="http://schemas.openxmlformats.org/officeDocument/2006/relationships/slide" Target="/ppt/slides/slidec9.xml" Id="R27d47da5e2024a1e" /><Relationship Type="http://schemas.openxmlformats.org/officeDocument/2006/relationships/slide" Target="/ppt/slides/slideca.xml" Id="R6150e9ec79304941" /><Relationship Type="http://schemas.openxmlformats.org/officeDocument/2006/relationships/slide" Target="/ppt/slides/slidecb.xml" Id="R607d872c28cd4f38" /><Relationship Type="http://schemas.openxmlformats.org/officeDocument/2006/relationships/slide" Target="/ppt/slides/slidecc.xml" Id="Rb9fad1f4e24a4c0d" /><Relationship Type="http://schemas.openxmlformats.org/officeDocument/2006/relationships/slide" Target="/ppt/slides/slidecd.xml" Id="R52429a5f4d41404d" /><Relationship Type="http://schemas.openxmlformats.org/officeDocument/2006/relationships/slide" Target="/ppt/slides/slidece.xml" Id="Rc6470dbeeb044b49" /><Relationship Type="http://schemas.openxmlformats.org/officeDocument/2006/relationships/slide" Target="/ppt/slides/slidecf.xml" Id="R46312a23998a4d5d" /><Relationship Type="http://schemas.openxmlformats.org/officeDocument/2006/relationships/slide" Target="/ppt/slides/slided0.xml" Id="R763f89061a5045c0" /><Relationship Type="http://schemas.openxmlformats.org/officeDocument/2006/relationships/slide" Target="/ppt/slides/slided1.xml" Id="R42cb977d51b54963" /><Relationship Type="http://schemas.openxmlformats.org/officeDocument/2006/relationships/slide" Target="/ppt/slides/slided2.xml" Id="R11f779c696e64072" /><Relationship Type="http://schemas.openxmlformats.org/officeDocument/2006/relationships/slide" Target="/ppt/slides/slided3.xml" Id="R2419a962afe5409a" /><Relationship Type="http://schemas.openxmlformats.org/officeDocument/2006/relationships/slide" Target="/ppt/slides/slided4.xml" Id="R6452a7c54d5a409c" /><Relationship Type="http://schemas.openxmlformats.org/officeDocument/2006/relationships/slide" Target="/ppt/slides/slided5.xml" Id="R0a994b42176d4801" /><Relationship Type="http://schemas.openxmlformats.org/officeDocument/2006/relationships/slide" Target="/ppt/slides/slided6.xml" Id="Ra230915f3a0f43d6" /><Relationship Type="http://schemas.openxmlformats.org/officeDocument/2006/relationships/slide" Target="/ppt/slides/slided7.xml" Id="R0a49b54c8db8457f" /><Relationship Type="http://schemas.openxmlformats.org/officeDocument/2006/relationships/slide" Target="/ppt/slides/slided8.xml" Id="R1f6b6f2e34d241f2" /><Relationship Type="http://schemas.openxmlformats.org/officeDocument/2006/relationships/slide" Target="/ppt/slides/slided9.xml" Id="R44e9e03539e94a93" /><Relationship Type="http://schemas.openxmlformats.org/officeDocument/2006/relationships/slide" Target="/ppt/slides/slideda.xml" Id="R1c3cb0016caa424c" /><Relationship Type="http://schemas.openxmlformats.org/officeDocument/2006/relationships/slide" Target="/ppt/slides/slidedb.xml" Id="R2db76b5fd25e4303" /><Relationship Type="http://schemas.openxmlformats.org/officeDocument/2006/relationships/slide" Target="/ppt/slides/slidedc.xml" Id="R3fd5ce49893b4375" /><Relationship Type="http://schemas.openxmlformats.org/officeDocument/2006/relationships/slide" Target="/ppt/slides/slidedd.xml" Id="R0297b49e4a574edc" /><Relationship Type="http://schemas.openxmlformats.org/officeDocument/2006/relationships/slide" Target="/ppt/slides/slidede.xml" Id="R6d2ae29e419e43ff" /><Relationship Type="http://schemas.openxmlformats.org/officeDocument/2006/relationships/slide" Target="/ppt/slides/slidedf.xml" Id="R8d72360c969c4e44" /><Relationship Type="http://schemas.openxmlformats.org/officeDocument/2006/relationships/slide" Target="/ppt/slides/slidee0.xml" Id="R804ade3f66dd4066" /><Relationship Type="http://schemas.openxmlformats.org/officeDocument/2006/relationships/slide" Target="/ppt/slides/slidee1.xml" Id="R77ca0db522594a80" /><Relationship Type="http://schemas.openxmlformats.org/officeDocument/2006/relationships/slide" Target="/ppt/slides/slidee2.xml" Id="R5d436716d4e0488e" /><Relationship Type="http://schemas.openxmlformats.org/officeDocument/2006/relationships/slide" Target="/ppt/slides/slidee3.xml" Id="Raa79be8b8aba4661" /><Relationship Type="http://schemas.openxmlformats.org/officeDocument/2006/relationships/slide" Target="/ppt/slides/slidee4.xml" Id="Rf162dfe5febe4c76" /><Relationship Type="http://schemas.openxmlformats.org/officeDocument/2006/relationships/slide" Target="/ppt/slides/slidee5.xml" Id="R7621d13ca8ed426a" /><Relationship Type="http://schemas.openxmlformats.org/officeDocument/2006/relationships/slide" Target="/ppt/slides/slidee6.xml" Id="Rb899949fd9ce438a" /><Relationship Type="http://schemas.openxmlformats.org/officeDocument/2006/relationships/slide" Target="/ppt/slides/slidee7.xml" Id="R51ff656830a9402f" /><Relationship Type="http://schemas.openxmlformats.org/officeDocument/2006/relationships/slide" Target="/ppt/slides/slidee8.xml" Id="R5b520ce9f5db4716" /><Relationship Type="http://schemas.openxmlformats.org/officeDocument/2006/relationships/slide" Target="/ppt/slides/slidee9.xml" Id="R72c11c3bb38c42b5" /><Relationship Type="http://schemas.openxmlformats.org/officeDocument/2006/relationships/slide" Target="/ppt/slides/slideea.xml" Id="R7b1f7c30146a440b" /><Relationship Type="http://schemas.openxmlformats.org/officeDocument/2006/relationships/slide" Target="/ppt/slides/slideeb.xml" Id="Rc982a1ca1b144809" /><Relationship Type="http://schemas.openxmlformats.org/officeDocument/2006/relationships/slide" Target="/ppt/slides/slideec.xml" Id="Ra08122cfa2294d25" /><Relationship Type="http://schemas.openxmlformats.org/officeDocument/2006/relationships/slide" Target="/ppt/slides/slideed.xml" Id="R67ffd54ca9894873" /><Relationship Type="http://schemas.openxmlformats.org/officeDocument/2006/relationships/slide" Target="/ppt/slides/slideee.xml" Id="Rc31a9d38a4c5444a" /><Relationship Type="http://schemas.openxmlformats.org/officeDocument/2006/relationships/slide" Target="/ppt/slides/slideef.xml" Id="R7acd2dce3d4d490a" /><Relationship Type="http://schemas.openxmlformats.org/officeDocument/2006/relationships/slide" Target="/ppt/slides/slidef0.xml" Id="R2b988b5845894df1" /><Relationship Type="http://schemas.openxmlformats.org/officeDocument/2006/relationships/slide" Target="/ppt/slides/slidef1.xml" Id="R052ccbb91c2c415b" /><Relationship Type="http://schemas.openxmlformats.org/officeDocument/2006/relationships/slide" Target="/ppt/slides/slidef2.xml" Id="R2f0179681cf94401" /><Relationship Type="http://schemas.openxmlformats.org/officeDocument/2006/relationships/slide" Target="/ppt/slides/slidef3.xml" Id="Rac4d57c98efb45a0" /><Relationship Type="http://schemas.openxmlformats.org/officeDocument/2006/relationships/slide" Target="/ppt/slides/slidef4.xml" Id="R761f29511c3342d3" /><Relationship Type="http://schemas.openxmlformats.org/officeDocument/2006/relationships/slide" Target="/ppt/slides/slidef5.xml" Id="Rd432436e9ca84e8c" /><Relationship Type="http://schemas.openxmlformats.org/officeDocument/2006/relationships/slide" Target="/ppt/slides/slidef6.xml" Id="R34272113879e43ed" /><Relationship Type="http://schemas.openxmlformats.org/officeDocument/2006/relationships/slide" Target="/ppt/slides/slidef7.xml" Id="Rf1935d2355f44359" /><Relationship Type="http://schemas.openxmlformats.org/officeDocument/2006/relationships/slide" Target="/ppt/slides/slidef8.xml" Id="R226587a067d0427e" /><Relationship Type="http://schemas.openxmlformats.org/officeDocument/2006/relationships/slide" Target="/ppt/slides/slidef9.xml" Id="Rbaef6ac340b94aff" /><Relationship Type="http://schemas.openxmlformats.org/officeDocument/2006/relationships/slide" Target="/ppt/slides/slidefa.xml" Id="Rd4e139e5f1b547d2" /><Relationship Type="http://schemas.openxmlformats.org/officeDocument/2006/relationships/slide" Target="/ppt/slides/slidefb.xml" Id="R7e1b6e506e8b47bd" /><Relationship Type="http://schemas.openxmlformats.org/officeDocument/2006/relationships/slide" Target="/ppt/slides/slidefc.xml" Id="R177d5a4ebb394a92" /><Relationship Type="http://schemas.openxmlformats.org/officeDocument/2006/relationships/slide" Target="/ppt/slides/slidefd.xml" Id="Rfc0eaa3a318547eb" /><Relationship Type="http://schemas.openxmlformats.org/officeDocument/2006/relationships/slide" Target="/ppt/slides/slidefe.xml" Id="Raa759a60b9ee4c35" /><Relationship Type="http://schemas.openxmlformats.org/officeDocument/2006/relationships/slide" Target="/ppt/slides/slideff.xml" Id="Ra6ffdca33fb24140" /><Relationship Type="http://schemas.openxmlformats.org/officeDocument/2006/relationships/slide" Target="/ppt/slides/slide100.xml" Id="R57d64ddb761d4cc4" /><Relationship Type="http://schemas.openxmlformats.org/officeDocument/2006/relationships/slide" Target="/ppt/slides/slide101.xml" Id="Re042710b47d8461c" /><Relationship Type="http://schemas.openxmlformats.org/officeDocument/2006/relationships/slide" Target="/ppt/slides/slide102.xml" Id="Rd9168e923c284a4f" /><Relationship Type="http://schemas.openxmlformats.org/officeDocument/2006/relationships/slide" Target="/ppt/slides/slide103.xml" Id="R70302ac36b234916" /><Relationship Type="http://schemas.openxmlformats.org/officeDocument/2006/relationships/slide" Target="/ppt/slides/slide104.xml" Id="R33111dc013de465a" /><Relationship Type="http://schemas.openxmlformats.org/officeDocument/2006/relationships/slide" Target="/ppt/slides/slide105.xml" Id="R42c7df52ed7144e0" /><Relationship Type="http://schemas.openxmlformats.org/officeDocument/2006/relationships/slide" Target="/ppt/slides/slide106.xml" Id="R37d5301022804e67" /><Relationship Type="http://schemas.openxmlformats.org/officeDocument/2006/relationships/slide" Target="/ppt/slides/slide107.xml" Id="R98bd618422fb4457" /><Relationship Type="http://schemas.openxmlformats.org/officeDocument/2006/relationships/slide" Target="/ppt/slides/slide108.xml" Id="R367948f28dc042ca" /><Relationship Type="http://schemas.openxmlformats.org/officeDocument/2006/relationships/slide" Target="/ppt/slides/slide109.xml" Id="Rdf8b97e72fa6445c" /><Relationship Type="http://schemas.openxmlformats.org/officeDocument/2006/relationships/slide" Target="/ppt/slides/slide10a.xml" Id="Rd3984021878347c5" /><Relationship Type="http://schemas.openxmlformats.org/officeDocument/2006/relationships/slide" Target="/ppt/slides/slide10b.xml" Id="R552ea38de5404166" /><Relationship Type="http://schemas.openxmlformats.org/officeDocument/2006/relationships/slide" Target="/ppt/slides/slide10c.xml" Id="Rbdde07d398e64165" /><Relationship Type="http://schemas.openxmlformats.org/officeDocument/2006/relationships/slide" Target="/ppt/slides/slide10d.xml" Id="R52e6354761bc4db1" /><Relationship Type="http://schemas.openxmlformats.org/officeDocument/2006/relationships/slide" Target="/ppt/slides/slide10e.xml" Id="R72667ff16a754207" /><Relationship Type="http://schemas.openxmlformats.org/officeDocument/2006/relationships/slide" Target="/ppt/slides/slide10f.xml" Id="R8466442b026c4c1e" /><Relationship Type="http://schemas.openxmlformats.org/officeDocument/2006/relationships/slide" Target="/ppt/slides/slide110.xml" Id="R68169257b09f48f6" /><Relationship Type="http://schemas.openxmlformats.org/officeDocument/2006/relationships/slide" Target="/ppt/slides/slide111.xml" Id="Rbf5a581f294d4361" /><Relationship Type="http://schemas.openxmlformats.org/officeDocument/2006/relationships/slide" Target="/ppt/slides/slide112.xml" Id="R62b533aaba504338" /><Relationship Type="http://schemas.openxmlformats.org/officeDocument/2006/relationships/slide" Target="/ppt/slides/slide113.xml" Id="Raa7a47b546aa4eaf" /><Relationship Type="http://schemas.openxmlformats.org/officeDocument/2006/relationships/slide" Target="/ppt/slides/slide114.xml" Id="R3dbca59bb8b54bb6" /><Relationship Type="http://schemas.openxmlformats.org/officeDocument/2006/relationships/slide" Target="/ppt/slides/slide115.xml" Id="Rf3a5657c112a4906" /><Relationship Type="http://schemas.openxmlformats.org/officeDocument/2006/relationships/slide" Target="/ppt/slides/slide116.xml" Id="R1ced8b5a9ee446bb" /><Relationship Type="http://schemas.openxmlformats.org/officeDocument/2006/relationships/slide" Target="/ppt/slides/slide117.xml" Id="Rffc7579c15b74a16" /><Relationship Type="http://schemas.openxmlformats.org/officeDocument/2006/relationships/slide" Target="/ppt/slides/slide118.xml" Id="R606191272d8e4639" /><Relationship Type="http://schemas.openxmlformats.org/officeDocument/2006/relationships/slide" Target="/ppt/slides/slide119.xml" Id="R2cad1a91dc7847d1" /><Relationship Type="http://schemas.openxmlformats.org/officeDocument/2006/relationships/slide" Target="/ppt/slides/slide11a.xml" Id="R3d8d982c06f64327" /><Relationship Type="http://schemas.openxmlformats.org/officeDocument/2006/relationships/slide" Target="/ppt/slides/slide11b.xml" Id="R9345843417994296" /><Relationship Type="http://schemas.openxmlformats.org/officeDocument/2006/relationships/slide" Target="/ppt/slides/slide11c.xml" Id="R708efe5fc97a4bac" /><Relationship Type="http://schemas.openxmlformats.org/officeDocument/2006/relationships/slide" Target="/ppt/slides/slide11d.xml" Id="R13a39c2a12a1431a" /><Relationship Type="http://schemas.openxmlformats.org/officeDocument/2006/relationships/slide" Target="/ppt/slides/slide11e.xml" Id="R59e08b7a71f94751" /><Relationship Type="http://schemas.openxmlformats.org/officeDocument/2006/relationships/slide" Target="/ppt/slides/slide11f.xml" Id="Rf276425fcd8b4f76" /><Relationship Type="http://schemas.openxmlformats.org/officeDocument/2006/relationships/slide" Target="/ppt/slides/slide120.xml" Id="R4cfa182423044e98" /><Relationship Type="http://schemas.openxmlformats.org/officeDocument/2006/relationships/slide" Target="/ppt/slides/slide121.xml" Id="R0f2722f9346042e9" /><Relationship Type="http://schemas.openxmlformats.org/officeDocument/2006/relationships/slide" Target="/ppt/slides/slide122.xml" Id="Re58a73ded72f4e22" /><Relationship Type="http://schemas.openxmlformats.org/officeDocument/2006/relationships/slide" Target="/ppt/slides/slide123.xml" Id="Rc4b93e1591c54f61" /><Relationship Type="http://schemas.openxmlformats.org/officeDocument/2006/relationships/slide" Target="/ppt/slides/slide124.xml" Id="Rcc1382fac1c044e5" /><Relationship Type="http://schemas.openxmlformats.org/officeDocument/2006/relationships/slide" Target="/ppt/slides/slide125.xml" Id="Rb2474773ec964e60" /><Relationship Type="http://schemas.openxmlformats.org/officeDocument/2006/relationships/slide" Target="/ppt/slides/slide126.xml" Id="R25322c3df04d48ef" /><Relationship Type="http://schemas.openxmlformats.org/officeDocument/2006/relationships/slide" Target="/ppt/slides/slide127.xml" Id="R1b657f9ab2024371" /><Relationship Type="http://schemas.openxmlformats.org/officeDocument/2006/relationships/slide" Target="/ppt/slides/slide128.xml" Id="Rdd8fe67c6b704bf2" /><Relationship Type="http://schemas.openxmlformats.org/officeDocument/2006/relationships/slide" Target="/ppt/slides/slide129.xml" Id="Re68b2c6220824c40" /><Relationship Type="http://schemas.openxmlformats.org/officeDocument/2006/relationships/slide" Target="/ppt/slides/slide12a.xml" Id="R6514cfafcf7f412d" /><Relationship Type="http://schemas.openxmlformats.org/officeDocument/2006/relationships/slide" Target="/ppt/slides/slide12b.xml" Id="Rbd5e3ab8ac2e4842" /><Relationship Type="http://schemas.openxmlformats.org/officeDocument/2006/relationships/slide" Target="/ppt/slides/slide12c.xml" Id="Rd2a37dda3ad6413b" /><Relationship Type="http://schemas.openxmlformats.org/officeDocument/2006/relationships/slide" Target="/ppt/slides/slide12d.xml" Id="R28155a7add374309" /><Relationship Type="http://schemas.openxmlformats.org/officeDocument/2006/relationships/slide" Target="/ppt/slides/slide12e.xml" Id="R5d539d1f990f4275" /><Relationship Type="http://schemas.openxmlformats.org/officeDocument/2006/relationships/slide" Target="/ppt/slides/slide12f.xml" Id="Rbdceabb324d94761" /><Relationship Type="http://schemas.openxmlformats.org/officeDocument/2006/relationships/slide" Target="/ppt/slides/slide130.xml" Id="R576f6cf9344d4914" /><Relationship Type="http://schemas.openxmlformats.org/officeDocument/2006/relationships/slide" Target="/ppt/slides/slide131.xml" Id="R3e97caf00aa84033" /><Relationship Type="http://schemas.openxmlformats.org/officeDocument/2006/relationships/slide" Target="/ppt/slides/slide132.xml" Id="Rbe1bb5f5844a4654" /><Relationship Type="http://schemas.openxmlformats.org/officeDocument/2006/relationships/slide" Target="/ppt/slides/slide133.xml" Id="Rf8f4f695e5b64387" /><Relationship Type="http://schemas.openxmlformats.org/officeDocument/2006/relationships/slide" Target="/ppt/slides/slide134.xml" Id="R62460ce812994451" /><Relationship Type="http://schemas.openxmlformats.org/officeDocument/2006/relationships/slide" Target="/ppt/slides/slide135.xml" Id="R3ea39ea51e8e413d" /><Relationship Type="http://schemas.openxmlformats.org/officeDocument/2006/relationships/slide" Target="/ppt/slides/slide136.xml" Id="R69c0c26c2ca347e6" /><Relationship Type="http://schemas.openxmlformats.org/officeDocument/2006/relationships/slide" Target="/ppt/slides/slide137.xml" Id="Reecbaf23dd034f06" /><Relationship Type="http://schemas.openxmlformats.org/officeDocument/2006/relationships/slide" Target="/ppt/slides/slide138.xml" Id="R824731459998461e" /><Relationship Type="http://schemas.openxmlformats.org/officeDocument/2006/relationships/slide" Target="/ppt/slides/slide139.xml" Id="Rfa67af24084f49da" /><Relationship Type="http://schemas.openxmlformats.org/officeDocument/2006/relationships/slide" Target="/ppt/slides/slide13a.xml" Id="Rfa59d6c746bc47c2" /><Relationship Type="http://schemas.openxmlformats.org/officeDocument/2006/relationships/slide" Target="/ppt/slides/slide13b.xml" Id="R0492c68512674888" /><Relationship Type="http://schemas.openxmlformats.org/officeDocument/2006/relationships/slide" Target="/ppt/slides/slide13c.xml" Id="R6a36529cf34143e8" /><Relationship Type="http://schemas.openxmlformats.org/officeDocument/2006/relationships/slide" Target="/ppt/slides/slide13d.xml" Id="R1619b7bde021495c" /><Relationship Type="http://schemas.openxmlformats.org/officeDocument/2006/relationships/slide" Target="/ppt/slides/slide13e.xml" Id="R42a705a039154919" /><Relationship Type="http://schemas.openxmlformats.org/officeDocument/2006/relationships/slide" Target="/ppt/slides/slide13f.xml" Id="R96e081b587784f4a" /><Relationship Type="http://schemas.openxmlformats.org/officeDocument/2006/relationships/slide" Target="/ppt/slides/slide140.xml" Id="Re1ec5d718205481b" /><Relationship Type="http://schemas.openxmlformats.org/officeDocument/2006/relationships/slide" Target="/ppt/slides/slide141.xml" Id="R99215a35180343b4" /><Relationship Type="http://schemas.openxmlformats.org/officeDocument/2006/relationships/slide" Target="/ppt/slides/slide142.xml" Id="R67a54bcb922d4384" /><Relationship Type="http://schemas.openxmlformats.org/officeDocument/2006/relationships/slide" Target="/ppt/slides/slide143.xml" Id="R8aa65699241646c4" /><Relationship Type="http://schemas.openxmlformats.org/officeDocument/2006/relationships/slide" Target="/ppt/slides/slide144.xml" Id="R08db1c21b5e148a3" /><Relationship Type="http://schemas.openxmlformats.org/officeDocument/2006/relationships/slide" Target="/ppt/slides/slide145.xml" Id="Rdc8194219d9a4b55" /><Relationship Type="http://schemas.openxmlformats.org/officeDocument/2006/relationships/slide" Target="/ppt/slides/slide146.xml" Id="Rf61c7e58776a408a" /><Relationship Type="http://schemas.openxmlformats.org/officeDocument/2006/relationships/slide" Target="/ppt/slides/slide147.xml" Id="Re576a1e226134cd4" /><Relationship Type="http://schemas.openxmlformats.org/officeDocument/2006/relationships/slide" Target="/ppt/slides/slide148.xml" Id="Rf8b82b0345b742aa" /><Relationship Type="http://schemas.openxmlformats.org/officeDocument/2006/relationships/slide" Target="/ppt/slides/slide149.xml" Id="Rd42ffaf5628d4605" /><Relationship Type="http://schemas.openxmlformats.org/officeDocument/2006/relationships/slide" Target="/ppt/slides/slide14a.xml" Id="R6b515aab91d94670" /><Relationship Type="http://schemas.openxmlformats.org/officeDocument/2006/relationships/slide" Target="/ppt/slides/slide14b.xml" Id="Rf17d75881fa34b43" /><Relationship Type="http://schemas.openxmlformats.org/officeDocument/2006/relationships/slide" Target="/ppt/slides/slide14c.xml" Id="R47bd9c5bbd1443d2" /><Relationship Type="http://schemas.openxmlformats.org/officeDocument/2006/relationships/slide" Target="/ppt/slides/slide14d.xml" Id="R91a589ef42a046ef" /><Relationship Type="http://schemas.openxmlformats.org/officeDocument/2006/relationships/slide" Target="/ppt/slides/slide14e.xml" Id="Rc3d8fae89d204f4f" /><Relationship Type="http://schemas.openxmlformats.org/officeDocument/2006/relationships/slide" Target="/ppt/slides/slide14f.xml" Id="Re68f3865799143b3" /><Relationship Type="http://schemas.openxmlformats.org/officeDocument/2006/relationships/slide" Target="/ppt/slides/slide150.xml" Id="R7ca08f54e4ce40f3" /><Relationship Type="http://schemas.openxmlformats.org/officeDocument/2006/relationships/slide" Target="/ppt/slides/slide151.xml" Id="Ra166ccdda57c4046" /><Relationship Type="http://schemas.openxmlformats.org/officeDocument/2006/relationships/slide" Target="/ppt/slides/slide152.xml" Id="R30651700093746f9" /><Relationship Type="http://schemas.openxmlformats.org/officeDocument/2006/relationships/slide" Target="/ppt/slides/slide153.xml" Id="R447ea1b82bd04e04" /><Relationship Type="http://schemas.openxmlformats.org/officeDocument/2006/relationships/slide" Target="/ppt/slides/slide154.xml" Id="R1852939bdee442e0" /><Relationship Type="http://schemas.openxmlformats.org/officeDocument/2006/relationships/slide" Target="/ppt/slides/slide155.xml" Id="R2d248a6ca6f14f54" /><Relationship Type="http://schemas.openxmlformats.org/officeDocument/2006/relationships/slide" Target="/ppt/slides/slide156.xml" Id="R68f77e12fac945c0" /><Relationship Type="http://schemas.openxmlformats.org/officeDocument/2006/relationships/slide" Target="/ppt/slides/slide157.xml" Id="Rbbebedfcc4354f2a" /><Relationship Type="http://schemas.openxmlformats.org/officeDocument/2006/relationships/slide" Target="/ppt/slides/slide158.xml" Id="R36d9546f7ede4e47" /><Relationship Type="http://schemas.openxmlformats.org/officeDocument/2006/relationships/slide" Target="/ppt/slides/slide159.xml" Id="R55eae2d70d6d466c"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46.6. The percentage for 2014 is 49.4. The percentage for 2016 is 48.3. The percentage for 2018 is 50.7.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milk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22.4. The percentage for Heterosexual students is 21.0. The percentage for Gay, Lesbian, or Bisexual students is 28.4. The percentage for Unsure students is 25.9. The percentage for Opposite Sex Only students is 21.1. The percentage for Same Sex or Both Sexes students is 26.1. The percentage for No Sexual Contact students is 21.1.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drink milk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14.7. The percentage for 2005 is 12.5. The percentage for 2010 is 14.7. The percentage for 2012 is 13.3. The percentage for 2014 is 17.3. The percentage for 2016 is 17.5. The percentage for 2018 is 22.4.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did not change from 2003 to 2012, and increased from 2012 to 2018.Data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35.0. The percentage for Male students is 42.3. The percentage for Female students is 27.8. The percentage for 9th grade students is 40.4. The percentage for 10th grade students is 34.9. The percentage for 11th grade students is 33.8. The percentage for 12th grade students is 31.1. The percentage for Hispanic students is 24.9. The percentage for White students is 37.4.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35.0. The percentage for Heterosexual students is 36.2. The percentage for Gay, Lesbian, or Bisexual students is 28.1. The percentage for Unsure students is 35.3. The percentage for Opposite Sex Only students is 35.0. The percentage for Same Sex or Both Sexes students is 27.6. The percentage for No Sexual Contact students is 37.1.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50.3. The percentage for 2005 is 52.6. The percentage for 2010 is 47.4. The percentage for 2012 is 44.0. The percentage for 2014 is 41.7. The percentage for 2016 is 38.1. The percentage for 2018 is 35.0.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did not change from 2003 to 2010, and decreased from 2010 to 2018.Data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7.3. The percentage for Male students is 10.2. The percentage for Female students is 4.3. The percentage for 9th grade students is 7.0. The percentage for 10th grade students is 7.6. The percentage for 11th grade students is 7.9. The percentage for 12th grade students is 6.8. The percentage for Hispanic students is 4.6. The percentage for White students is 8.0.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7.3. The percentage for Heterosexual students is 7.8. The percentage for Gay, Lesbian, or Bisexual students is 4.5. The percentage for Unsure students is 6.0. The percentage for Opposite Sex Only students is 6.6. The percentage for Same Sex or Both Sexes students is 6.3. The percentage for No Sexual Contact students is 7.9.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18.4. The percentage for 2005 is 18.6. The percentage for 2010 is 15.6. The percentage for 2012 is 13.0. The percentage for 2014 is 13.2. The percentage for 2016 is 10.0. The percentage for 2018 is 7.3.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decreased from 2003 to 2014, and decreased from 2014 to 2018.Data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18.1. The percentage for Male students is 18.0. The percentage for Female students is 18.1. The percentage for 9th grade students is 14.1. The percentage for 10th grade students is 19.1. The percentage for 11th grade students is 20.1. The percentage for 12th grade students is 19.5. The percentage for Hispanic students is 20.7. The percentage for White students is 17.4.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18.1. The percentage for Heterosexual students is 16.8. The percentage for Gay, Lesbian, or Bisexual students is 30.5. The percentage for Unsure students is 14.6. The percentage for Opposite Sex Only students is 18.0. The percentage for Same Sex or Both Sexes students is 25.2. The percentage for No Sexual Contact students is 15.7.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11.5. The percentage for 2014 is 13.3. The percentage for 2016 is 14.2. The percentage for 2018 is 18.1.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31.1. The percentage for Male students is 32.6. The percentage for Female students is 29.7. The percentage for 9th grade students is 39.9. The percentage for 10th grade students is 32.1. The percentage for 11th grade students is 26.4. The percentage for 12th grade students is 25.9. The percentage for Hispanic students is 29.9. The percentage for White students is 32.0.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31.1. The percentage for Heterosexual students is 31.4. The percentage for Gay, Lesbian, or Bisexual students is 24.6. The percentage for Unsure students is 41.7. The percentage for Opposite Sex Only students is 24.5. The percentage for Same Sex or Both Sexes students is 23.7. The percentage for No Sexual Contact students is 37.4.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37.8. The percentage for 2014 is 36.2. The percentage for 2016 is 34.9. The percentage for 2018 is 31.1.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50.1. The percentage for Male students is 57.6. The percentage for Female students is 42.6. The percentage for 9th grade students is 60.0. The percentage for 10th grade students is 49.7. The percentage for 11th grade students is 47.3. The percentage for 12th grade students is 43.7. The percentage for Hispanic students is 39.8. The percentage for White students is 53.4.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50.1. The percentage for Heterosexual students is 53.1. The percentage for Gay, Lesbian, or Bisexual students is 32.5. The percentage for Unsure students is 34.9. The percentage for Opposite Sex Only students is 53.0. The percentage for Same Sex or Both Sexes students is 44.1. The percentage for No Sexual Contact students is 50.4.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 The percentage for Male students is 5.3. The percentage for Female students is 2.2. The percentage for 9th grade students is 4.0. The percentage for 10th grade students is 4.9. The percentage for 11th grade students is 3.0. The percentage for 12th grade students is 4.4. The percentage for Hispanic students is 3.2. The percentage for White students is 4.3.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53.7. The percentage for 2012 is 57.6. The percentage for 2014 is 52.8. The percentage for 2016 is 51.7. The percentage for 2018 is 50.1.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15.9. The percentage for Male students is 14.0. The percentage for Female students is 17.3. The percentage for 9th grade students is 11.7. The percentage for 10th grade students is 15.5. The percentage for 11th grade students is 16.3. The percentage for 12th grade students is 19.7. The percentage for Hispanic students is 19.4. The percentage for White students is 14.5.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15.9. The percentage for Heterosexual students is 13.9. The percentage for Gay, Lesbian, or Bisexual students is 30.8. The percentage for Unsure students is 20.7. The percentage for Opposite Sex Only students is 13.6. The percentage for Same Sex or Both Sexes students is 31.2. The percentage for No Sexual Contact students is 13.7.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10.4. The percentage for 2012 is 10.7. The percentage for 2014 is 14.1. The percentage for 2016 is 14.8. The percentage for 2018 is 15.9.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27.9. The percentage for Male students is 35.3. The percentage for Female students is 20.4. The percentage for 9th grade students is 38.3. The percentage for 10th grade students is 26.8. The percentage for 11th grade students is 27.8. The percentage for 12th grade students is 18.9. The percentage for Hispanic students is 21.8. The percentage for White students is 29.8.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27.9. The percentage for Heterosexual students is 30.1. The percentage for Gay, Lesbian, or Bisexual students is 14.0. The percentage for Unsure students is 23.6. The percentage for Opposite Sex Only students is 29.5. The percentage for Same Sex or Both Sexes students is 22.6. The percentage for No Sexual Contact students is 28.1.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28.0. The percentage for 2012 is 32.3. The percentage for 2014 is 29.7. The percentage for 2016 is 26.8. The percentage for 2018 is 27.9.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16.0. The percentage for Male students is 14.8. The percentage for Female students is 17.6. The percentage for 9th grade students is 13.7. The percentage for 10th grade students is 17.1. The percentage for 11th grade students is 18.8. The percentage for 12th grade students is 15.0. The percentage for Hispanic students is 21.4. The percentage for White students is 14.3.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16.0. The percentage for Heterosexual students is 16.0. The percentage for Gay, Lesbian, or Bisexual students is 16.0. The percentage for Unsure students is 12.4. The percentage for Opposite Sex Only students is 17.2. The percentage for Same Sex or Both Sexes students is 15.1. The percentage for No Sexual Contact students is 15.6.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28.0. The percentage for 2005 is 26.5. The percentage for 2010 is 25.2. The percentage for 2012 is 22.8. The percentage for 2014 is 20.1. The percentage for 2016 is 19.2. The percentage for 2018 is 16.0.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39.0. The percentage for Male students is 39.6. The percentage for Female students is 38.3. The percentage for 9th grade students is 38.0. The percentage for 10th grade students is 42.6. The percentage for 11th grade students is 37.2. The percentage for 12th grade students is 37.0. The percentage for Hispanic students is 47.4. The percentage for White students is 37.8.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39.0. The percentage for Heterosexual students is 37.6. The percentage for Gay, Lesbian, or Bisexual students is 43.3. The percentage for Unsure students is 51.6. The percentage for Opposite Sex Only students is 39.9. The percentage for Same Sex or Both Sexes students is 41.1. The percentage for No Sexual Contact students is 39.4.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21.1. The percentage for 2012 is 28.1. The percentage for 2014 is 31.5. The percentage for 2016 is 38.3. The percentage for 2018 is 39.0.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44.2. The percentage for Male students is 50.5. The percentage for Female students is 37.5. The percentage for 9th grade students is 60.5. The percentage for 10th grade students is 47.0. The percentage for 11th grade students is 34.8. The percentage for 12th grade students is 35.2. The percentage for Hispanic students is 47.8. The percentage for White students is 42.5.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44.2. The percentage for Heterosexual students is 46.1. The percentage for Gay, Lesbian, or Bisexual students is 31.0. The percentage for Unsure students is 37.3. The percentage for Opposite Sex Only students is 43.5. The percentage for Same Sex or Both Sexes students is 30.4. The percentage for No Sexual Contact students is 46.1.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attended physical education (PE) classes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46.6. The percentage for 1993 is 48.6. The percentage for 2003 is 49.1. The percentage for 2005 is 48.9. The percentage for 2010 is 48.1. The percentage for 2012 is 49.6. The percentage for 2014 is 49.0. The percentage for 2016 is 42.1. The percentage for 2018 is 44.2.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2012 and decreased from 2012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 The percentage for Heterosexual students is 3.2. The percentage for Gay, Lesbian, or Bisexual students is 8.9. The percentage for Unsure students is 7.3. The percentage for Opposite Sex Only students is 4.7. The percentage for Same Sex or Both Sexes students is 9.0. The percentage for No Sexual Contact students is 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28.1. The percentage for Male students is 32.3. The percentage for Female students is 24.2. The percentage for 9th grade students is 30.3. The percentage for 10th grade students is 31.7. The percentage for 11th grade students is 26.2. The percentage for 12th grade students is 25.3. The percentage for Hispanic students is 22.3. The percentage for White students is 28.8.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28.1. The percentage for Heterosexual students is 29.6. The percentage for Gay, Lesbian, or Bisexual students is 17.4. The percentage for Unsure students is 26.1. The percentage for Opposite Sex Only students is 29.2. The percentage for Same Sex or Both Sexes students is 24.3. The percentage for No Sexual Contact students is 29.0.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34.4. The percentage for 1993 is 32.1. The percentage for 2003 is 36.4. The percentage for 2005 is 34.3. The percentage for 2010 is 33.5. The percentage for 2012 is 34.9. The percentage for 2014 is 32.8. The percentage for 2016 is 27.7. The percentage for 2018 is 28.1.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2012 and decreased from 2012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15.0. The percentage for Male students is 16.0. The percentage for Female students is 14.1. The percentage for 9th grade students is 15.2. The percentage for 10th grade students is 14.2. The percentage for 11th grade students is 14.7. The percentage for 12th grade students is 14.9. The percentage for Hispanic students is 14.7. The percentage for White students is 15.0.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15.0. The percentage for Heterosexual students is 16.0. The percentage for Gay, Lesbian, or Bisexual students is 10.0. The percentage for Unsure students is 9.5. The percentage for Opposite Sex Only students is 19.8. The percentage for Same Sex or Both Sexes students is 13.2. The percentage for No Sexual Contact students is 11.5.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15.4. The percentage for 2018 is 15.0.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9.7. The percentage for Male students is 8.0. The percentage for Female students is 11.1. The percentage for 9th grade students is 5.8. The percentage for 10th grade students is 5.6. The percentage for 11th grade students is 11.2. The percentage for 12th grade students is 15.7. The percentage for Hispanic students is 14.1. The percentage for White students is 8.3.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9.7. The percentage for Heterosexual students is 9.0. The percentage for Gay, Lesbian, or Bisexual students is 17.8. The percentage for Unsure students is 2.5. The percentage for Opposite Sex Only students is 10.7. The percentage for Same Sex or Both Sexes students is 24.8. The percentage for No Sexual Contact students is 4.6.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9.3. The percentage for 2016 is 8.8. The percentage for 2018 is 9.7.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ever tested for a sexually transmitted disease (STD)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 The percentage for Male students is 6.8. The percentage for Female students is 9.2. The percentage for 9th grade students is 5.2. The percentage for 10th grade students is 4.3. The percentage for 11th grade students is 6.9. The percentage for 12th grade students is 15.7. The percentage for Hispanic students is 11.5. The percentage for White students is 6.7.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ever tested for a sexually transmitted disease (STD)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 The percentage for Heterosexual students is 7.6. The percentage for Gay, Lesbian, or Bisexual students is 14.8. The percentage for Unsure students is 1.5. The percentage for Opposite Sex Only students is 10.3. The percentage for Same Sex or Both Sexes students is 17.4. The percentage for No Sexual Contact students is 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77.4. The percentage for Male students is 74.9. The percentage for Female students is 80.5. The percentage for 9th grade students is 83.1. The percentage for 10th grade students is 73.3. The percentage for 11th grade students is 77.5. The percentage for 12th grade students is 75.6. The percentage for Hispanic students is 64.8. The percentage for White students is 82.1.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77.4. The percentage for Heterosexual students is 77.7. The percentage for Gay, Lesbian, or Bisexual students is 74.9. The percentage for Unsure students is 83.2. The percentage for Opposite Sex Only students is 75.0. The percentage for Same Sex or Both Sexes students is 84.0. The percentage for No Sexual Contact students is 79.4.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75.1. The percentage for 2012 is 74.8. The percentage for 2014 is 75.2. The percentage for 2016 is 79.2. The percentage for 2018 is 77.4.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 The percentage for Male students is 1.3. The percentage for Female students is 0.7. The percentage for 9th grade students is 1.7. The percentage for 10th grade students is 0.4. The percentage for 11th grade students is 1.2. The percentage for 12th grade students is 1.7. The percentage for Hispanic students is 1.7. The percentage for White students is 0.8.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 The percentage for Heterosexual students is 1.2. The percentage for Gay, Lesbian, or Bisexual students is 0.0. The percentage for Unsure students is 2.7. The percentage for Opposite Sex Only students is 1.0. The percentage for Same Sex or Both Sexes students is 0.0. The percentage for No Sexual Contact students is 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8.1. The percentage for 2016 is 5.4. The percentage for 2018 is 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1.8. The percentage for 2012 is 1.4. The percentage for 2014 is 1.6. The percentage for 2016 is 1.4. The percentage for 2018 is 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had ever been told by a doctor or nurse that they had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20.9. The percentage for Male students is 20.1. The percentage for Female students is 21.8. The percentage for 9th grade students is 17.2. The percentage for 10th grade students is 20.7. The percentage for 11th grade students is 22.7. The percentage for 12th grade students is 23.7. The percentage for Hispanic students is 18.1. The percentage for White students is 20.6.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had ever been told by a doctor or nurse that they had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20.9. The percentage for Heterosexual students is 20.2. The percentage for Gay, Lesbian, or Bisexual students is 31.8. The percentage for Unsure students is 11.0. The percentage for Opposite Sex Only students is 22.7. The percentage for Same Sex or Both Sexes students is 31.2. The percentage for No Sexual Contact students is 16.5.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had ever been told by a doctor or nurse that they had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19.4. The percentage for 2005 is 19.2. The percentage for 2010 is 19.2. The percentage for 2012 is 16.9. The percentage for 2014 is 20.0. The percentage for 2016 is 20.4. The percentage for 2018 is 20.9.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26.3. The percentage for Male students is 31.1. The percentage for Female students is 21.5. The percentage for 9th grade students is 33.7. The percentage for 10th grade students is 26.9. The percentage for 11th grade students is 22.4. The percentage for 12th grade students is 21.5. The percentage for Hispanic students is 24.4. The percentage for White students is 26.9.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26.3. The percentage for Heterosexual students is 27.5. The percentage for Gay, Lesbian, or Bisexual students is 13.9. The percentage for Unsure students is 28.3. The percentage for Opposite Sex Only students is 23.8. The percentage for Same Sex or Both Sexes students is 17.9. The percentage for No Sexual Contact students is 29.4.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31.9. The percentage for 2016 is 26.8. The percentage for 2018 is 26.3.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79.0. The percentage for Male students is 73.5. The percentage for Female students is 85.1. The percentage for 9th grade students is 81.0. The percentage for 10th grade students is 76.0. The percentage for 11th grade students is 74.0. The percentage for 12th grade students is 85.5. The percentage for Hispanic students is 73.1. The percentage for White students is 80.5.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79.0. The percentage for Heterosexual students is 80.0. The percentage for Gay, Lesbian, or Bisexual students is 74.3. The percentage for Unsure students is 81.0. The percentage for Opposite Sex Only students is 78.0. The percentage for Same Sex or Both Sexes students is 69.5. The percentage for No Sexual Contact students is 81.1.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79.4. The percentage for 2016 is 81.4. The percentage for 2018 is 79.0.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talked on a cell phone while driving (on at least 1 day during the 30 days before the survey, among students who drove a car or other vehicle).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57.3. The percentage for Male students is 57.6. The percentage for Female students is 57.1. The percentage for 9th grade students is 34.2. The percentage for 10th grade students is 42.6. The percentage for 11th grade students is 65.1. The percentage for 12th grade students is 72.2. The percentage for Hispanic students is 53.4. The percentage for White students is 59.7.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talked on a cell phone while driving (on at least 1 day during the 30 days before the survey, among students who drove a car or other vehicle).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57.3. The percentage for Heterosexual students is 59.1. The percentage for Gay, Lesbian, or Bisexual students is 44.5. The percentage for Opposite Sex Only students is 73.4. The percentage for Same Sex or Both Sexes students is 45.3. The percentage for No Sexual Contact students is 42.9.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52.2. The percentage for Male students is 49.5. The percentage for Female students is 54.7. The percentage for 9th grade students is 39.1. The percentage for 10th grade students is 48.8. The percentage for 11th grade students is 60.8. The percentage for 12th grade students is 60.2. The percentage for Hispanic students is 55.7. The percentage for White students is 52.9.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52.2. The percentage for Heterosexual students is 53.1. The percentage for Gay, Lesbian, or Bisexual students is 54.6. The percentage for Unsure students is 33.6. The percentage for Opposite Sex Only students is 73.5. The percentage for Same Sex or Both Sexes students is 77.1. The percentage for No Sexual Contact students is 33.8.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ever drank alcohol (at least one drink of alcohol, on at least 1 day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82.9. The percentage for 1993 is 78.8. The percentage for 2003 is 78.4. The percentage for 2005 is 73.2. The percentage for 2010 is 60.6. The percentage for 2012 is 52.1. The percentage for 2014 is 51.7. The percentage for 2016 is 54.0. The percentage for 2018 is 52.2.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took prescription pain medicine without a doctor's prescription or differently than how a doctor told them to use it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6.4. The percentage for Male students is 5.9. The percentage for Female students is 6.9. The percentage for 9th grade students is 5.7. The percentage for 10th grade students is 7.2. The percentage for 11th grade students is 7.3. The percentage for 12th grade students is 5.5. The percentage for Hispanic students is 8.4. The percentage for White students is 5.4.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Male students is 6.1. The percentage for Female students is 6.9. The percentage for 9th grade students is 7.0. The percentage for 10th grade students is 8.3. The percentage for 11th grade students is 5.3. The percentage for 12th grade students is 6.0. The percentage for Hispanic students is 10.0. The percentage for White students is 5.8.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took prescription pain medicine without a doctor's prescription or differently than how a doctor told them to use it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6.4. The percentage for Heterosexual students is 5.1. The percentage for Gay, Lesbian, or Bisexual students is 16.6. The percentage for Unsure students is 5.5. The percentage for Opposite Sex Only students is 7.7. The percentage for Same Sex or Both Sexes students is 20.4. The percentage for No Sexual Contact students is 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currently took prescription pain medicine without a doctor's prescription or differently than how a doctor told them to use it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6.3. The percentage for 2018 is 6.4.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hallucinogenic drugs (such as LSD, acid, PCP, angel dust, mescaline, or mushrooms,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 The percentage for Male students is 5.8. The percentage for Female students is 4.9. The percentage for 9th grade students is 2.6. The percentage for 10th grade students is 4.9. The percentage for 11th grade students is 4.9. The percentage for 12th grade students is 9.7. The percentage for Hispanic students is 4.0. The percentage for White students is 5.7.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hallucinogenic drugs (such as LSD, acid, PCP, angel dust, mescaline, or mushrooms,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 The percentage for Heterosexual students is 5.0. The percentage for Gay, Lesbian, or Bisexual students is 10.4. The percentage for Unsure students is 4.0. The percentage for Opposite Sex Only students is 8.8. The percentage for Same Sex or Both Sexes students is 22.2.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46.2. The percentage for Male students is 37.5. The percentage for Female students is 55.7. The percentage for 9th grade students is 42.6. The percentage for 10th grade students is 48.8. The percentage for 11th grade students is 47.6. The percentage for 12th grade students is 46.3. The percentage for Hispanic students is 47.8. The percentage for White students is 46.9.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46.2. The percentage for Heterosexual students is 43.4. The percentage for Gay, Lesbian, or Bisexual students is 63.6. The percentage for Unsure students is 62.4. The percentage for Opposite Sex Only students is 38.5. The percentage for Same Sex or Both Sexes students is 54.2. The percentage for No Sexual Contact students is 51.1.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31.2. The percentage for 2012 is 31.9. The percentage for 2014 is 34.2. The percentage for 2016 is 42.6. The percentage for 2018 is 46.2.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a sugar-sweetened beverage (such as lemonade, sweetened tea or coffee drinks, flavored milk, Snapple, Sunny Delight, or energy drinks such as Red Bull, not counting soda or pop, sports drinks, energy drinks, or 100% fruit juice,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11.7. The percentage for Male students is 12.5. The percentage for Female students is 10.5. The percentage for 9th grade students is 8.7. The percentage for 10th grade students is 8.5. The percentage for 11th grade students is 11.8. The percentage for 12th grade students is 16.6. The percentage for Hispanic students is 10.8. The percentage for White students is 10.4.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a sugar-sweetened beverage (such as lemonade, sweetened tea or coffee drinks, flavored milk, Snapple, Sunny Delight, or energy drinks such as Red Bull, not counting soda or pop, sports drinks, energy drinks, or 100% fruit juice,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11.7. The percentage for Heterosexual students is 10.8. The percentage for Gay, Lesbian, or Bisexual students is 15.4. The percentage for Unsure students is 15.6. The percentage for Opposite Sex Only students is 16.0. The percentage for Same Sex or Both Sexes students is 17.6. The percentage for No Sexual Contact students is 7.1.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drank a can, bottle, or glass of a sugar-sweetened beverage (such as lemonade, sweetened tea or coffee drinks, flavored milk, Snapple, Sunny Delight, or energy drinks such as Red Bull, not counting soda or pop, sports drinks, energy drinks, or 100% fruit juice,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13.0. The percentage for 2012 is 12.4. The percentage for 2014 is 13.0. The percentage for 2016 is 12.5. The percentage for 2018 is 11.7.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exercises to strengthen or tone their muscles on three or more days (such as push-ups, sit-ups, or weight lifting,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48.7. The percentage for Male students is 59.1. The percentage for Female students is 38.6. The percentage for 9th grade students is 53.5. The percentage for 10th grade students is 50.2. The percentage for 11th grade students is 52.0. The percentage for 12th grade students is 39.2. The percentage for Hispanic students is 42.8. The percentage for White students is 50.9.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exercises to strengthen or tone their muscles on three or more days (such as push-ups, sit-ups, or weight lifting,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48.7. The percentage for Heterosexual students is 51.7. The percentage for Gay, Lesbian, or Bisexual students is 28.8. The percentage for Unsure students is 37.0. The percentage for Opposite Sex Only students is 53.4. The percentage for Same Sex or Both Sexes students is 28.7. The percentage for No Sexual Contact students is 49.3.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did exercises to strengthen or tone their muscles on three or more days (such as push-ups, sit-ups, or weight lifting,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57.7. The percentage for 2012 is 58.8. The percentage for 2014 is 54.3. The percentage for 2016 is 51.7. The percentage for 2018 is 48.7.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participated in any organized dance activities (such as cheerleading, dance team, flag team, or dance classes, counting any activities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26.7. The percentage for Male students is 18.4. The percentage for Female students is 34.8. The percentage for 9th grade students is 26.5. The percentage for 10th grade students is 28.5. The percentage for 11th grade students is 24.1. The percentage for 12th grade students is 27.4. The percentage for Hispanic students is 30.7. The percentage for White students is 25.2.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participated in any organized dance activities (such as cheerleading, dance team, flag team, or dance classes, counting any activities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26.7. The percentage for Heterosexual students is 26.9. The percentage for Gay, Lesbian, or Bisexual students is 25.2. The percentage for Unsure students is 28.2. The percentage for Opposite Sex Only students is 27.3. The percentage for Same Sex or Both Sexes students is 22.8. The percentage for No Sexual Contact students is 24.4.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an indoor tanning device (such as a sunlamp, sunbed, or tanning booth [not counting getting a spray-on tan],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6.4. The percentage for Male students is 4.4. The percentage for Female students is 8.2. The percentage for 9th grade students is 4.7. The percentage for 10th grade students is 5.0. The percentage for 11th grade students is 5.4. The percentage for 12th grade students is 9.8. The percentage for Hispanic students is 7.6. The percentage for White students is 6.2.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Heterosexual students is 5.8. The percentage for Gay, Lesbian, or Bisexual students is 16.1. The percentage for Unsure students is 2.5. The percentage for Opposite Sex Only students is 9.7. The percentage for Same Sex or Both Sexes students is 13.8. The percentage for No Sexual Contact students is 2.9.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an indoor tanning device (such as a sunlamp, sunbed, or tanning booth [not counting getting a spray-on tan],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6.4. The percentage for Heterosexual students is 6.4. The percentage for Gay, Lesbian, or Bisexual students is 6.5. The percentage for Unsure students is 3.4. The percentage for Opposite Sex Only students is 9.8. The percentage for Same Sex or Both Sexes students is 7.5. The percentage for No Sexual Contact students is 3.0.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used an indoor tanning device (such as a sunlamp, sunbed, or tanning booth [not counting getting a spray-on tan],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18.5. The percentage for 2012 is 16.3. The percentage for 2014 is 14.2. The percentage for 2016 is 8.3. The percentage for 2018 is 6.4.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a sports drink one or more times per day (not counting low 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10.4. The percentage for Male students is 13.7. The percentage for Female students is 6.8. The percentage for 9th grade students is 11.7. The percentage for 10th grade students is 9.5. The percentage for 11th grade students is 8.3. The percentage for 12th grade students is 11.7. The percentage for Hispanic students is 7.6. The percentage for White students is 10.1.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a sports drink one or more times per day (not counting low 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10.4. The percentage for Heterosexual students is 10.9. The percentage for Gay, Lesbian, or Bisexual students is 5.7. The percentage for Unsure students is 10.2. The percentage for Opposite Sex Only students is 13.8. The percentage for Same Sex or Both Sexes students is 8.8. The percentage for No Sexual Contact students is 7.5.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drank a can, bottle, or glass of a sports drink one or more times per day (not counting low 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17.1. The percentage for 2012 is 15.9. The percentage for 2014 is 15.7. The percentage for 2016 is 11.9. The percentage for 2018 is 10.4.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a sports drink two or more times per day (not counting low 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 The percentage for Male students is 7.7. The percentage for Female students is 3.4. The percentage for 9th grade students is 6.9. The percentage for 10th grade students is 5.9. The percentage for 11th grade students is 4.9. The percentage for 12th grade students is 4.3. The percentage for Hispanic students is 4.6. The percentage for White students is 5.1.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a sports drink two or more times per day (not counting low 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 The percentage for Heterosexual students is 6.0. The percentage for Gay, Lesbian, or Bisexual students is 1.6. The percentage for Unsure students is 9.2. The percentage for Opposite Sex Only students is 8.2. The percentage for Same Sex or Both Sexes students is 2.1. The percentage for No Sexual Contact students is 3.7.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drank a can, bottle, or glass of a sports drink two or more times per day (not counting low 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10.2. The percentage for 2012 is 8.3. The percentage for 2014 is 8.1. The percentage for 2016 is 7.8. The percentage for 2018 is 5.6.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select illicit drugs (counting cocaine, inhalants, heroin, methamphetamines, ecstasy, or hallucinogens,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11.0. The percentage for Male students is 11.3. The percentage for Female students is 10.3. The percentage for 9th grade students is 7.8. The percentage for 10th grade students is 11.6. The percentage for 11th grade students is 10.5. The percentage for 12th grade students is 14.0. The percentage for Hispanic students is 10.8. The percentage for White students is 10.9.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select illicit drugs (counting cocaine, inhalants, heroin, methamphetamines, ecstasy, or hallucinogens,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11.0. The percentage for Heterosexual students is 9.7. The percentage for Gay, Lesbian, or Bisexual students is 22.5. The percentage for Unsure students is 7.2. The percentage for Opposite Sex Only students is 16.3. The percentage for Same Sex or Both Sexes students is 30.6. The percentage for No Sexual Contact students is 4.0.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1993-2018. This slide shows percentages from 1993 through 2018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3.0. The percentage for 2003 is 3.1. The percentage for 2005 is 3.9. The percentage for 2010 is 3.8. The percentage for 2012 is 4.2. The percentage for 2014 is 6.2. The percentage for 2016 is 7.5. The percentage for 2018 is 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2018, did not change from 1993 to 2010, and increased from 2010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 The percentage for Male students is 7.7. The percentage for Female students is 7.9. The percentage for 9th grade students is 7.5. The percentage for 10th grade students is 7.7. The percentage for 11th grade students is 7.2. The percentage for 12th grade students is 7.6. The percentage for Hispanic students is 11.3. The percentage for White students is 6.6.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 The percentage for Heterosexual students is 7.2. The percentage for Gay, Lesbian, or Bisexual students is 12.0. The percentage for Unsure students is 5.6. The percentage for Opposite Sex Only students is 9.1. The percentage for Same Sex or Both Sexes students is 21.6. The percentage for No Sexual Contact students is 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1993-2018. This slide shows percentages from 1993 through 2018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5.8. The percentage for 2003 is 8.8. The percentage for 2005 is 9.7. The percentage for 2010 is 6.4. The percentage for 2012 is 6.4. The percentage for 2014 is 7.1. The percentage for 2016 is 7.1. The percentage for 2018 is 8.0.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2005 and decreased from 2005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19.1. The percentage for Male students is 26.4. The percentage for Female students is 10.9. The percentage for 9th grade students is 21.2. The percentage for 10th grade students is 21.5. The percentage for 11th grade students is 16.7. The percentage for 12th grade students is 16.5. The percentage for Hispanic students is 18.4. The percentage for White students is 18.8.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19.1. The percentage for Heterosexual students is 19.1. The percentage for Gay, Lesbian, or Bisexual students is 19.0. The percentage for Unsure students is 15.8. The percentage for Opposite Sex Only students is 25.0. The percentage for Same Sex or Both Sexes students is 28.6. The percentage for No Sexual Contact students is 13.0.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41.7. The percentage for 1993 is 34.5. The percentage for 2003 is 29.6. The percentage for 2005 is 28.5. The percentage for 2010 is 26.7. The percentage for 2012 is 20.1. The percentage for 2014 is 19.7. The percentage for 2016 is 19.2. The percentage for 2018 is 19.1.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8.2. The percentage for Male students is 3.9. The percentage for Female students is 12.7. The percentage for 9th grade students is 5.5. The percentage for 10th grade students is 7.1. The percentage for 11th grade students is 8.9. The percentage for 12th grade students is 11.3. The percentage for Hispanic students is 9.0. The percentage for White students is 7.5.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8.2. The percentage for Heterosexual students is 7.2. The percentage for Gay, Lesbian, or Bisexual students is 17.7. The percentage for Unsure students is 8.1. The percentage for Opposite Sex Only students is 10.4. The percentage for Same Sex or Both Sexes students is 33.1. The percentage for No Sexual Contact students is 3.0.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9.9. The percentage for 2005 is 9.1. The percentage for 2010 is 8.1. The percentage for 2012 is 8.6. The percentage for 2014 is 8.3. The percentage for 2016 is 8.4. The percentage for 2018 is 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Male students is 5.9. The percentage for Female students is 17.1. The percentage for 9th grade students is 8.5. The percentage for 10th grade students is 11.2. The percentage for 11th grade students is 11.9. The percentage for 12th grade students is 14.2. The percentage for Hispanic students is 15.2. The percentage for White students is 10.8.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Heterosexual students is 9.7. The percentage for Gay, Lesbian, or Bisexual students is 25.3. The percentage for Unsure students is 12.9. The percentage for Opposite Sex Only students is 15.9. The percentage for Same Sex or Both Sexes students is 34.2. The percentage for No Sexual Contact students is 5.2.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10.1. The percentage for 2018 is 11.6.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Male students is 1.9. The percentage for Female students is 13.6. The percentage for 9th grade students is 7.2. The percentage for 10th grade students is 7.1. The percentage for 11th grade students is 10.1. The percentage for 12th grade students is 6.0. The percentage for Hispanic students is 7.8. The percentage for White students is 7.5.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Heterosexual students is 6.3. The percentage for Gay, Lesbian, or Bisexual students is 10.6. The percentage for Opposite Sex Only students is 6.6. The percentage for Same Sex or Both Sexes students is 24.5. The percentage for No Sexual Contact students is 5.9.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10.1. The percentage for 2014 is 8.8. The percentage for 2016 is 7.7. The percentage for 2018 is 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6.9. The percentage for Male students is 4.8. The percentage for Female students is 8.6. The percentage for 9th grade students is 4.1. The percentage for 10th grade students is 4.7. The percentage for 11th grade students is 8.0. The percentage for 12th grade students is 9.8. The percentage for Hispanic students is 4.8. The percentage for White students is 7.1.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6.9. The percentage for Heterosexual students is 5.9. The percentage for Gay, Lesbian, or Bisexual students is 12.0. The percentage for Opposite Sex Only students is 8.6. The percentage for Same Sex or Both Sexes students is 21.3. The percentage for No Sexual Contact students is 1.4.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7.6. The percentage for 2014 is 8.1. The percentage for 2016 is 7.4. The percentage for 2018 is 6.9.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Male students is 18.9. The percentage for Female students is 24.0. The percentage for 9th grade students is 18.8. The percentage for 10th grade students is 24.9. The percentage for 11th grade students is 21.3. The percentage for 12th grade students is 19.9. The percentage for Hispanic students is 18.2. The percentage for White students is 21.5.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Heterosexual students is 19.6. The percentage for Gay, Lesbian, or Bisexual students is 34.4. The percentage for Unsure students is 26.5. The percentage for Opposite Sex Only students is 24.7. The percentage for Same Sex or Both Sexes students is 42.6. The percentage for No Sexual Contact students is 16.6.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22.9. The percentage for 2012 is 20.8. The percentage for 2014 is 26.3. The percentage for 2016 is 22.4. The percentage for 2018 is 21.3.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15.7. The percentage for Male students is 10.9. The percentage for Female students is 20.6. The percentage for 9th grade students is 16.0. The percentage for 10th grade students is 17.7. The percentage for 11th grade students is 15.6. The percentage for 12th grade students is 12.9. The percentage for Hispanic students is 12.9. The percentage for White students is 16.5.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15.7. The percentage for Heterosexual students is 15.0. The percentage for Gay, Lesbian, or Bisexual students is 20.9. The percentage for Unsure students is 16.2. The percentage for Opposite Sex Only students is 17.6. The percentage for Same Sex or Both Sexes students is 35.3. The percentage for No Sexual Contact students is 11.7.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15.8. The percentage for 2012 is 15.7. The percentage for 2014 is 18.9. The percentage for 2016 is 17.5. The percentage for 2018 is 15.7.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32.0. The percentage for Male students is 21.1. The percentage for Female students is 43.0. The percentage for 9th grade students is 24.5. The percentage for 10th grade students is 34.1. The percentage for 11th grade students is 33.7. The percentage for 12th grade students is 34.3. The percentage for Hispanic students is 41.6. The percentage for White students is 29.4.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32.0. The percentage for Heterosexual students is 28.3. The percentage for Gay, Lesbian, or Bisexual students is 59.4. The percentage for Unsure students is 35.9. The percentage for Opposite Sex Only students is 37.0. The percentage for Same Sex or Both Sexes students is 55.8. The percentage for No Sexual Contact students is 24.5.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25.3. The percentage for 2005 is 25.1. The percentage for 2010 is 21.0. The percentage for 2012 is 19.5. The percentage for 2014 is 24.1. The percentage for 2016 is 27.0. The percentage for 2018 is 32.0.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2012 and increased from 2012 to 2018.Data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17.7. The percentage for Male students is 12.7. The percentage for Female students is 22.8. The percentage for 9th grade students is 16.0. The percentage for 10th grade students is 18.9. The percentage for 11th grade students is 17.5. The percentage for 12th grade students is 17.9. The percentage for Hispanic students is 19.7. The percentage for White students is 17.2.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17.7. The percentage for Heterosexual students is 14.6. The percentage for Gay, Lesbian, or Bisexual students is 41.0. The percentage for Unsure students is 19.1. The percentage for Opposite Sex Only students is 21.8. The percentage for Same Sex or Both Sexes students is 47.7. The percentage for No Sexual Contact students is 11.0.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seriously considered attempting suicide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28.3. The percentage for 1993 is 24.2. The percentage for 2003 is 17.9. The percentage for 2005 is 16.5. The percentage for 2010 is 14.2. The percentage for 2012 is 12.1. The percentage for 2014 is 14.6. The percentage for 2016 is 16.1. The percentage for 2018 is 17.7.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2012, and increased from 2012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15.5. The percentage for Male students is 12.0. The percentage for Female students is 18.8. The percentage for 9th grade students is 14.1. The percentage for 10th grade students is 17.7. The percentage for 11th grade students is 16.0. The percentage for 12th grade students is 13.8. The percentage for Hispanic students is 17.1. The percentage for White students is 14.8.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15.5. The percentage for Heterosexual students is 12.6. The percentage for Gay, Lesbian, or Bisexual students is 39.2. The percentage for Unsure students is 18.8. The percentage for Opposite Sex Only students is 19.2. The percentage for Same Sex or Both Sexes students is 34.2. The percentage for No Sexual Contact students is 9.8.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17.3. The percentage for 1993 is 20.8. The percentage for 2003 is 17.2. The percentage for 2005 is 14.3. The percentage for 2010 is 10.9. The percentage for 2012 is 9.8. The percentage for 2014 is 13.3. The percentage for 2016 is 14.1. The percentage for 2018 is 15.5.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2012, and increased from 2012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 The percentage for Male students is 6.4. The percentage for Female students is 10.0. The percentage for 9th grade students is 9.6. The percentage for 10th grade students is 10.6. The percentage for 11th grade students is 6.8. The percentage for 12th grade students is 6.3. The percentage for Hispanic students is 13.8. The percentage for White students is 7.8.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 The percentage for Heterosexual students is 6.1. The percentage for Gay, Lesbian, or Bisexual students is 24.1. The percentage for Unsure students is 14.7. The percentage for Opposite Sex Only students is 12.0. The percentage for Same Sex or Both Sexes students is 21.3. The percentage for No Sexual Contact students is 3.8.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7.0. The percentage for 1993 is 9.1. The percentage for 2003 is 8.8. The percentage for 2005 is 9.4. The percentage for 2010 is 7.7. The percentage for 2012 is 6.0. The percentage for 2014 is 8.9. The percentage for 2016 is 8.0. The percentage for 2018 is 8.6.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Male students is 2.9. The percentage for Female students is 3.7. The percentage for 9th grade students is 3.3. The percentage for 10th grade students is 3.8. The percentage for 11th grade students is 2.4. The percentage for 12th grade students is 3.2. The percentage for Hispanic students is 5.5. The percentage for White students is 2.8.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Heterosexual students is 1.9. The percentage for Gay, Lesbian, or Bisexual students is 13.0. The percentage for Unsure students is 7.1. The percentage for Opposite Sex Only students is 4.5. The percentage for Same Sex or Both Sexes students is 11.0.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2.0. The percentage for 1993 is 2.8. The percentage for 2003 is 3.4. The percentage for 2005 is 3.2. The percentage for 2010 is 2.6. The percentage for 2012 is 1.8. The percentage for 2014 is 3.3. The percentage for 2016 is 2.2. The percentage for 2018 is 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tried cigarette smoking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22.8. The percentage for Male students is 22.9. The percentage for Female students is 22.5. The percentage for 9th grade students is 16.0. The percentage for 10th grade students is 18.5. The percentage for 11th grade students is 22.0. The percentage for 12th grade students is 35.1. The percentage for Hispanic students is 26.1. The percentage for White students is 21.4.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tried cigarette smoking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22.8. The percentage for Heterosexual students is 22.5. The percentage for Gay, Lesbian, or Bisexual students is 35.6. The percentage for Unsure students is 5.0. The percentage for Opposite Sex Only students is 36.5. The percentage for Same Sex or Both Sexes students is 46.3. The percentage for No Sexual Contact students is 10.6.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ever tried cigarette smoking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72.4. The percentage for 1993 is 67.1. The percentage for 2003 is 60.2. The percentage for 2005 is 53.4. The percentage for 2010 is 38.7. The percentage for 2012 is 31.9. The percentage for 2014 is 31.4. The percentage for 2016 is 24.0. The percentage for 2018 is 22.8.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 The percentage for Male students is 7.7. The percentage for Female students is 6.3. The percentage for 9th grade students is 6.0. The percentage for 10th grade students is 7.5. The percentage for 11th grade students is 5.7. The percentage for 12th grade students is 8.8. The percentage for Hispanic students is 7.6. The percentage for White students is 6.8.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 The percentage for Heterosexual students is 6.6. The percentage for Gay, Lesbian, or Bisexual students is 13.0. The percentage for Unsure students is 3.5. The percentage for Opposite Sex Only students is 8.4. The percentage for Same Sex or Both Sexes students is 21.3. The percentage for No Sexual Contact students is 4.8.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first tried cigarette smoking before age 13 years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8.4. The percentage for 2018 is 7.1.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 The percentage for Male students is 3.3. The percentage for Female students is 4.8. The percentage for 9th grade students is 3.1. The percentage for 10th grade students is 3.5. The percentage for 11th grade students is 3.8. The percentage for 12th grade students is 5.8. The percentage for Hispanic students is 2.3. The percentage for White students is 4.5.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 The percentage for Heterosexual students is 3.9. The percentage for Gay, Lesbian, or Bisexual students is 8.2. The percentage for Unsure students is 0.0. The percentage for Opposite Sex Only students is 6.2. The percentage for Same Sex or Both Sexes students is 16.6.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29.2. The percentage for 1993 is 33.7. The percentage for 2003 is 24.1. The percentage for 2005 is 21.8. The percentage for 2010 is 15.0. The percentage for 2012 is 10.9. The percentage for 2014 is 13.3. The percentage for 2016 is 7.4. The percentage for 2018 is 4.2.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2005, and decreased from 2005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 The percentage for Male students is 1.4. The percentage for Female students is 1.0. The percentage for 9th grade students is 1.3. The percentage for 10th grade students is 1.1. The percentage for 11th grade students is 1.2. The percentage for 12th grade students is 1.3. The percentage for Hispanic students is 0.5. The percentage for White students is 1.4.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 The percentage for Heterosexual students is 1.1. The percentage for Gay, Lesbian, or Bisexual students is 3.1. The percentage for Unsure students is 0.0. The percentage for Opposite Sex Only students is 1.9. The percentage for Same Sex or Both Sexes students is 6.1. The percentage for No Sexual Contact students is 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15.1. The percentage for 1993 is 14.9. The percentage for 2003 is 11.2. The percentage for 2005 is 9.6. The percentage for 2010 is 5.8. The percentage for 2012 is 3.0. The percentage for 2014 is 3.7. The percentage for 2016 is 2.1. The percentage for 2018 is 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2005, and decreased from 2005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0.9. The percentage for Male students is 1.3. The percentage for Female students is 0.4. The percentage for 9th grade students is 0.7. The percentage for 10th grade students is 0.8. The percentage for 11th grade students is 0.8. The percentage for 12th grade students is 1.3. The percentage for Hispanic students is 0.0. The percentage for White students is 1.1.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0.9. The percentage for Heterosexual students is 0.7. The percentage for Gay, Lesbian, or Bisexual students is 2.8. The percentage for Unsure students is 0.0. The percentage for Opposite Sex Only students is 1.5. The percentage for Same Sex or Both Sexes students is 5.4.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11.3. The percentage for 1993 is 10.7. The percentage for 2003 is 8.3. The percentage for 2005 is 7.0. The percentage for 2010 is 4.1. The percentage for 2012 is 2.4. The percentage for 2014 is 2.6. The percentage for 2016 is 1.2. The percentage for 2018 is 0.9.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2005, and decreased from 2005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49.2. The percentage for Male students is 49.5. The percentage for Female students is 48.6. The percentage for 9th grade students is 34.1. The percentage for 10th grade students is 49.7. The percentage for 11th grade students is 55.5. The percentage for 12th grade students is 56.8. The percentage for Hispanic students is 51.7. The percentage for White students is 48.2.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 The percentage for Male students is 9.0. The percentage for Female students is 5.2. The percentage for 9th grade students is 6.3. The percentage for 10th grade students is 9.1. The percentage for 11th grade students is 5.3. The percentage for 12th grade students is 8.4. The percentage for Hispanic students is 8.1. The percentage for White students is 6.7.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49.2. The percentage for Heterosexual students is 50.3. The percentage for Gay, Lesbian, or Bisexual students is 54.2. The percentage for Unsure students is 18.1. The percentage for Opposite Sex Only students is 72.1. The percentage for Same Sex or Both Sexes students is 71.7. The percentage for No Sexual Contact students is 29.4.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38.2. The percentage for 2016 is 36.1. The percentage for 2018 is 49.2.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17.1. The percentage for Male students is 17.1. The percentage for Female students is 16.7. The percentage for 9th grade students is 7.7. The percentage for 10th grade students is 19.0. The percentage for 11th grade students is 18.5. The percentage for 12th grade students is 21.9. The percentage for Hispanic students is 12.5. The percentage for White students is 18.6.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17.1. The percentage for Heterosexual students is 17.4. The percentage for Gay, Lesbian, or Bisexual students is 23.1. The percentage for Unsure students is 1.2. The percentage for Opposite Sex Only students is 34.4. The percentage for Same Sex or Both Sexes students is 27.1. The percentage for No Sexual Contact students is 5.1.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22.3. The percentage for 2016 is 9.4. The percentage for 2018 is 17.1.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Male students is 7.4. The percentage for Female students is 5.4. The percentage for 9th grade students is 2.6. The percentage for 10th grade students is 4.9. The percentage for 11th grade students is 10.0. The percentage for 12th grade students is 8.4. The percentage for Hispanic students is 2.2. The percentage for White students is 8.0.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12th grade students is higher than for 9th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Heterosexual students is 7.2. The percentage for Gay, Lesbian, or Bisexual students is 5.3. The percentage for Unsure students is 0.0. The percentage for Opposite Sex Only students is 15.3. The percentage for Same Sex or Both Sexes students is 11.2. The percentage for No Sexual Contact students is 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2.3. The percentage for 2016 is 1.7. The percentage for 2018 is 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 The percentage for Male students is 5.4. The percentage for Female students is 4.7. The percentage for 9th grade students is 2.2. The percentage for 10th grade students is 4.0. The percentage for 11th grade students is 7.2. The percentage for 12th grade students is 6.8. The percentage for Hispanic students is 1.2. The percentage for White students is 6.3.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 The percentage for Heterosexual students is 5.5. The percentage for Gay, Lesbian, or Bisexual students is 5.3. The percentage for Unsure students is 0.0. The percentage for Opposite Sex Only students is 12.3. The percentage for Same Sex or Both Sexes students is 9.3.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1.5. The percentage for 2016 is 1.2. The percentage for 2018 is 5.1.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 The percentage for White students is 4.0.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 The percentage for Heterosexual students is 6.4. The percentage for Opposite Sex Only students is 9.2. The percentage for No Sexual Contact students is 0.0.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8.1. The percentage for 2018 is 7.7.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 The percentage for Male students is 5.7. The percentage for Female students is 1.1. The percentage for 9th grade students is 2.9. The percentage for 10th grade students is 4.5. The percentage for 11th grade students is 1.8. The percentage for 12th grade students is 4.6. The percentage for Hispanic students is 1.9. The percentage for White students is 4.0.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 The percentage for Heterosexual students is 3.5. The percentage for Gay, Lesbian, or Bisexual students is 4.8. The percentage for Unsure students is 0.0. The percentage for Opposite Sex Only students is 6.0. The percentage for Same Sex or Both Sexes students is 5.3. The percentage for No Sexual Contact students is 1.2.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 The percentage for Heterosexual students is 6.9. The percentage for Gay, Lesbian, or Bisexual students is 11.6. The percentage for Unsure students is 5.9. The percentage for Opposite Sex Only students is 11.3. The percentage for Same Sex or Both Sexes students is 10.7. The percentage for No Sexual Contact students is 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5.3. The percentage for 2018 is 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 The percentage for Male students is 4.9. The percentage for Female students is 2.7. The percentage for 9th grade students is 2.3. The percentage for 10th grade students is 3.6. The percentage for 11th grade students is 4.3. The percentage for 12th grade students is 5.1. The percentage for Hispanic students is 3.1. The percentage for White students is 3.3.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 The percentage for Heterosexual students is 3.4. The percentage for Gay, Lesbian, or Bisexual students is 8.3. The percentage for Unsure students is 1.0. The percentage for Opposite Sex Only students is 6.7. The percentage for Same Sex or Both Sexes students is 9.1. The percentage for No Sexual Contact students is 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18.2. The percentage for 2005 is 16.8. The percentage for 2010 is 9.6. The percentage for 2012 is 8.3. The percentage for 2014 is 8.1. The percentage for 2016 is 6.7. The percentage for 2018 is 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Male students is 6.4. The percentage for Female students is 6.0. The percentage for 9th grade students is 3.9. The percentage for 10th grade students is 6.5. The percentage for 11th grade students is 6.2. The percentage for 12th grade students is 8.6. The percentage for Hispanic students is 4.1. The percentage for White students is 6.4.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Heterosexual students is 5.6. The percentage for Gay, Lesbian, or Bisexual students is 14.3. The percentage for Unsure students is 1.0. The percentage for Opposite Sex Only students is 10.2. The percentage for Same Sex or Both Sexes students is 18.9. The percentage for No Sexual Contact students is 1.6.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currently smoked cigarettes or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32.6. The percentage for 2005 is 28.4. The percentage for 2010 is 18.8. The percentage for 2012 is 15.0. The percentage for 2014 is 16.6. The percentage for 2016 is 10.2. The percentage for 2018 is 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decreased from 2003 to 2014, and decreased from 2014 to 2018.Data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Male students is 8.9. The percentage for Female students is 6.2. The percentage for 9th grade students is 4.4. The percentage for 10th grade students is 9.0. The percentage for 11th grade students is 7.1. The percentage for 12th grade students is 10.1. The percentage for Hispanic students is 4.7. The percentage for White students is 8.2.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Heterosexual students is 7.0. The percentage for Gay, Lesbian, or Bisexual students is 16.1. The percentage for Unsure students is 1.1. The percentage for Opposite Sex Only students is 13.0. The percentage for Same Sex or Both Sexes students is 20.6. The percentage for No Sexual Contact students is 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currently smoked cigarettes or cigars or used smokeless tobacco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12.3. The percentage for 2018 is 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18.8. The percentage for Male students is 19.5. The percentage for Female students is 17.4. The percentage for 9th grade students is 8.8. The percentage for 10th grade students is 21.2. The percentage for 11th grade students is 20.3. The percentage for 12th grade students is 23.9. The percentage for Hispanic students is 12.9. The percentage for White students is 20.5.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18.8. The percentage for Heterosexual students is 19.1. The percentage for Gay, Lesbian, or Bisexual students is 25.3. The percentage for Unsure students is 1.2. The percentage for Opposite Sex Only students is 36.0. The percentage for Same Sex or Both Sexes students is 34.8. The percentage for No Sexual Contact students is 6.0.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16.1. The percentage for 2018 is 18.8.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17.9. The percentage for Male students is 18.0. The percentage for Female students is 17.4. The percentage for 9th grade students is 8.1. The percentage for 10th grade students is 19.7. The percentage for 11th grade students is 19.2. The percentage for 12th grade students is 23.5. The percentage for Hispanic students is 12.7. The percentage for White students is 19.5.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17.9. The percentage for Heterosexual students is 18.2. The percentage for Gay, Lesbian, or Bisexual students is 24.0. The percentage for Unsure students is 1.2. The percentage for Opposite Sex Only students is 35.2. The percentage for Same Sex or Both Sexes students is 32.3. The percentage for No Sexual Contact students is 5.5.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26.8. The percentage for 2016 is 13.1. The percentage for 2018 is 17.9.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rarely or never wore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52.4. The percentage for 1993 is 28.2. The percentage for 2003 is 21.9. The percentage for 2005 is 15.9. The percentage for 2010 is 15.7. The percentage for 2012 is 11.9. The percentage for 2014 is 11.3. The percentage for 2016 is 8.5. The percentage for 2018 is 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tried to quit using all tobacco products (including cigarettes, cigars, smokeless tobacco, shisha or hookah tobacco, and electronic vapor products, ever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49.9. The percentage for Male students is 50.8. The percentage for Female students is 50.2. The percentage for White students is 51.2.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tried to quit using all tobacco products (including cigarettes, cigars, smokeless tobacco, shisha or hookah tobacco, and electronic vapor products, ever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49.9. The percentage for Heterosexual students is 47.8. The percentage for Gay, Lesbian, or Bisexual students is 61.6. The percentage for Opposite Sex Only students is 54.0. The percentage for No Sexual Contact students is 45.8.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tried to quit using all tobacco products (including cigarettes, cigars, smokeless tobacco, shisha or hookah tobacco, and electronic vapor products, ever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41.2. The percentage for 2018 is 49.9.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13.4. The percentage for Male students is 13.5. The percentage for Female students is 12.5. The percentage for 9th grade students is 14.9. The percentage for 10th grade students is 14.4. The percentage for 11th grade students is 13.8. The percentage for 12th grade students is 9.9. The percentage for Hispanic students is 17.1. The percentage for White students is 12.9.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13.4. The percentage for Heterosexual students is 12.2. The percentage for Gay, Lesbian, or Bisexual students is 22.9. The percentage for Unsure students is 13.4. The percentage for Opposite Sex Only students is 16.7. The percentage for Same Sex or Both Sexes students is 31.9. The percentage for No Sexual Contact students is 7.9.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34.2. The percentage for 1993 is 32.1. The percentage for 2003 is 26.6. The percentage for 2005 is 23.9. The percentage for 2010 is 16.5. The percentage for 2012 is 12.9. The percentage for 2014 is 13.7. The percentage for 2016 is 13.3. The percentage for 2018 is 13.4.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21.0. The percentage for Male students is 17.4. The percentage for Female students is 24.7. The percentage for 9th grade students is 9.8. The percentage for 10th grade students is 19.0. The percentage for 11th grade students is 24.5. The percentage for 12th grade students is 30.2. The percentage for Hispanic students is 20.9. The percentage for White students is 21.6.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21.0. The percentage for Heterosexual students is 21.7. The percentage for Gay, Lesbian, or Bisexual students is 19.1. The percentage for Unsure students is 13.4. The percentage for Opposite Sex Only students is 35.1. The percentage for Same Sex or Both Sexes students is 44.6. The percentage for No Sexual Contact students is 8.9.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53.4. The percentage for 1993 is 51.9. The percentage for 2003 is 46.5. The percentage for 2005 is 42.9. The percentage for 2010 is 26.6. The percentage for 2012 is 22.1. The percentage for 2014 is 22.7. The percentage for 2016 is 24.4. The percentage for 2018 is 21.0.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8.2. The percentage for Male students is 6.3. The percentage for Female students is 10.1. The percentage for 9th grade students is 2.0. The percentage for 10th grade students is 5.9. The percentage for 11th grade students is 8.9. The percentage for 12th grade students is 15.2. The percentage for Hispanic students is 9.3. The percentage for White students is 8.8.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8.2. The percentage for Heterosexual students is 8.5. The percentage for Gay, Lesbian, or Bisexual students is 9.1. The percentage for Unsure students is 1.7. The percentage for Opposite Sex Only students is 14.9. The percentage for Same Sex or Both Sexes students is 24.2. The percentage for No Sexual Contact students is 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10.5. The percentage for 2018 is 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reported that the largest number of drinks they had in a row was 10 or more (within a couple of hours,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Male students is 2.8. The percentage for Female students is 0.7. The percentage for 9th grade students is 0.8. The percentage for 10th grade students is 0.9. The percentage for 11th grade students is 0.2. The percentage for 12th grade students is 4.1. The percentage for Hispanic students is 0.4. The percentage for White students is 1.6.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reported that the largest number of drinks they had in a row was 10 or more (within a couple of hours,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Heterosexual students is 2.1. The percentage for Gay, Lesbian, or Bisexual students is 1.1. The percentage for Unsure students is 0.0. The percentage for Opposite Sex Only students is 3.5. The percentage for Same Sex or Both Sexes students is 3.3. The percentage for No Sexual Contact students is 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38.0. The percentage for Male students is 39.1. The percentage for Female students is 37.7. The percentage for White students is 38.1.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38.0. The percentage for Heterosexual students is 38.7. The percentage for Opposite Sex Only students is 44.6. The percentage for No Sexual Contact students is 26.5.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Male students is 13.5. The percentage for Female students is 15.3. The percentage for 9th grade students is 12.2. The percentage for 10th grade students is 16.4. The percentage for 11th grade students is 12.1. The percentage for 12th grade students is 16.5. The percentage for Hispanic students is 13.1. The percentage for White students is 14.8.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35.2. The percentage for 2012 is 37.5. The percentage for 2014 is 39.6. The percentage for 2016 is 31.7. The percentage for 2018 is 38.0.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25.6. The percentage for Male students is 24.1. The percentage for Female students is 26.9. The percentage for 9th grade students is 13.2. The percentage for 10th grade students is 25.2. The percentage for 11th grade students is 32.3. The percentage for 12th grade students is 30.9. The percentage for Hispanic students is 30.8. The percentage for White students is 23.5.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25.6. The percentage for Heterosexual students is 25.4. The percentage for Gay, Lesbian, or Bisexual students is 39.0. The percentage for Unsure students is 5.6. The percentage for Opposite Sex Only students is 42.9. The percentage for Same Sex or Both Sexes students is 51.9. The percentage for No Sexual Contact students is 11.2.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ever used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22.3. The percentage for 1993 is 19.3. The percentage for 2003 is 34.6. The percentage for 2005 is 32.3. The percentage for 2010 is 25.0. The percentage for 2012 is 23.6. The percentage for 2014 is 26.6. The percentage for 2016 is 25.4. The percentage for 2018 is 25.6.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Male students is 5.4. The percentage for Female students is 3.9. The percentage for 9th grade students is 5.9. The percentage for 10th grade students is 6.2. The percentage for 11th grade students is 3.8. The percentage for 12th grade students is 3.2. The percentage for Hispanic students is 6.4. The percentage for White students is 4.1.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Heterosexual students is 3.5. The percentage for Gay, Lesbian, or Bisexual students is 17.3. The percentage for Unsure students is 2.5. The percentage for Opposite Sex Only students is 8.1. The percentage for Same Sex or Both Sexes students is 18.2.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4.9. The percentage for 1993 is 4.2. The percentage for 2003 is 7.7. The percentage for 2005 is 7.0. The percentage for 2010 is 4.9. The percentage for 2012 is 5.5. The percentage for 2014 is 6.3. The percentage for 2016 is 5.3. The percentage for 2018 is 4.8.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increased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Male students is 10.9. The percentage for Female students is 12.4. The percentage for 9th grade students is 5.7. The percentage for 10th grade students is 10.6. The percentage for 11th grade students is 16.3. The percentage for 12th grade students is 12.9. The percentage for Hispanic students is 14.3. The percentage for White students is 10.3.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Heterosexual students is 11.5. The percentage for Gay, Lesbian, or Bisexual students is 16.6. The percentage for Unsure students is 3.7. The percentage for Opposite Sex Only students is 19.7. The percentage for Same Sex or Both Sexes students is 27.9. The percentage for No Sexual Contact students is 4.9.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10.3. The percentage for 1993 is 9.4. The percentage for 2003 is 18.3. The percentage for 2005 is 17.5. The percentage for 2010 is 12.7. The percentage for 2012 is 11.7. The percentage for 2014 is 13.7. The percentage for 2016 is 13.4. The percentage for 2018 is 11.6.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Male students is 5.4. The percentage for Female students is 6.9. The percentage for 9th grade students is 5.2. The percentage for 10th grade students is 6.6. The percentage for 11th grade students is 5.7. The percentage for 12th grade students is 7.0. The percentage for Hispanic students is 10.4. The percentage for White students is 5.1.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Heterosexual students is 5.1. The percentage for Gay, Lesbian, or Bisexual students is 16.7. The percentage for Unsure students is 4.1. The percentage for Opposite Sex Only students is 11.1. The percentage for Same Sex or Both Sexes students is 19.1.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2014-2018. This slide shows percentages from 2014 through 2018 for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7.5. The percentage for 2016 is 5.2. The percentage for 2018 is 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2014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14.7. The percentage for Male students is 11.1. The percentage for Female students is 18.1. The percentage for 9th grade students is 10.8. The percentage for 10th grade students is 16.1. The percentage for 11th grade students is 15.5. The percentage for 12th grade students is 15.2. The percentage for Hispanic students is 17.8. The percentage for White students is 12.5.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14.7. The percentage for Heterosexual students is 13.2. The percentage for Gay, Lesbian, or Bisexual students is 27.2. The percentage for Unsure students is 14.1. The percentage for Opposite Sex Only students is 16.4. The percentage for Same Sex or Both Sexes students is 40.0. The percentage for No Sexual Contact students is 10.2.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2016-2018. This slide shows percentages from 2016 through 2018 for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14.3. The percentage for 2018 is 14.7.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Heterosexual students is 14.9. The percentage for Gay, Lesbian, or Bisexual students is 12.4. The percentage for Unsure students is 15.2. The percentage for Opposite Sex Only students is 20.8. The percentage for Same Sex or Both Sexes students is 11.8. The percentage for No Sexual Contact students is 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 The percentage for Male students is 4.5. The percentage for Female students is 2.1. The percentage for 9th grade students is 3.4. The percentage for 10th grade students is 3.1. The percentage for 11th grade students is 2.9. The percentage for 12th grade students is 4.5. The percentage for Hispanic students is 2.7. The percentage for White students is 3.1.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 The percentage for Heterosexual students is 2.8. The percentage for Gay, Lesbian, or Bisexual students is 9.2. The percentage for Unsure students is 2.9. The percentage for Opposite Sex Only students is 6.4. The percentage for Same Sex or Both Sexes students is 8.5. The percentage for No Sexual Contact students is 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4.6. The percentage for 1993 is 3.5. The percentage for 2003 is 6.9. The percentage for 2005 is 7.5. The percentage for 2010 is 4.2. The percentage for 2012 is 3.2. The percentage for 2014 is 5.3. The percentage for 2016 is 4.1. The percentage for 2018 is 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increased from 1991 to 2005, and decreased from 2005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6.0. The percentage for Male students is 6.2. The percentage for Female students is 5.6. The percentage for 9th grade students is 5.2. The percentage for 10th grade students is 6.6. The percentage for 11th grade students is 5.5. The percentage for 12th grade students is 6.5. The percentage for Hispanic students is 5.7. The percentage for White students is 6.0.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6.0. The percentage for Heterosexual students is 5.0. The percentage for Gay, Lesbian, or Bisexual students is 14.7. The percentage for Unsure students is 4.2. The percentage for Opposite Sex Only students is 7.8. The percentage for Same Sex or Both Sexes students is 17.9. The percentage for No Sexual Contact students is 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11.7. The percentage for 2005 is 11.3. The percentage for 2010 is 9.7. The percentage for 2012 is 7.0. The percentage for 2014 is 8.1. The percentage for 2016 is 6.0. The percentage for 2018 is 6.0.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Male students is 3.0. The percentage for Female students is 0.4. The percentage for 9th grade students is 1.3. The percentage for 10th grade students is 2.0. The percentage for 11th grade students is 2.0. The percentage for 12th grade students is 2.2. The percentage for Hispanic students is 1.3. The percentage for White students is 1.6.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Heterosexual students is 1.1. The percentage for Gay, Lesbian, or Bisexual students is 6.3. The percentage for Unsure students is 1.4. The percentage for Opposite Sex Only students is 2.2. The percentage for Same Sex or Both Sexes students is 6.6.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2.7. The percentage for 2005 is 2.7. The percentage for 2010 is 1.9. The percentage for 2012 is 1.2. The percentage for 2014 is 2.5. The percentage for 2016 is 2.1. The percentage for 2018 is 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 The percentage for Male students is 2.9. The percentage for Female students is 1.0. The percentage for 9th grade students is 1.4. The percentage for 10th grade students is 1.6. The percentage for 11th grade students is 1.7. The percentage for 12th grade students is 3.7. The percentage for Hispanic students is 1.2. The percentage for White students is 1.7.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 The percentage for Heterosexual students is 1.2. The percentage for Gay, Lesbian, or Bisexual students is 9.5. The percentage for Unsure students is 1.0. The percentage for Opposite Sex Only students is 2.8. The percentage for Same Sex or Both Sexes students is 8.7.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6.3. The percentage for 2005 is 5.8. The percentage for 2010 is 2.7. The percentage for 2012 is 2.0. The percentage for 2014 is 4.2. The percentage for 2016 is 3.0. The percentage for 2018 is 2.1.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 The percentage for Male students is 4.3. The percentage for Female students is 2.1. The percentage for 9th grade students is 2.2. The percentage for 10th grade students is 4.2. The percentage for 11th grade students is 2.3. The percentage for 12th grade students is 4.4. The percentage for Hispanic students is 3.9. The percentage for White students is 2.2.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 The percentage for Heterosexual students is 2.3. The percentage for Gay, Lesbian, or Bisexual students is 11.4. The percentage for Unsure students is 2.5. The percentage for Opposite Sex Only students is 4.7. The percentage for Same Sex or Both Sexes students is 10.5.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ever used ecstasy  (also called "MDMA,"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5.0. The percentage for 2005 is 4.9. The percentage for 2010 is 4.5. The percentage for 2012 is 3.2. The percentage for 2014 is 5.1. The percentage for 2016 is 3.9. The percentage for 2018 is 3.4.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3.0. The percentage for Female students is 0.8. The percentage for 9th grade students is 2.2. The percentage for 10th grade students is 2.3. The percentage for 11th grade students is 1.9. The percentage for 12th grade students is 2.0. The percentage for Hispanic students is 2.7. The percentage for White students is 1.4.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46.1. The percentage for 1993 is 43.4. The percentage for 2003 is 38.5. The percentage for 2005 is 35.6. The percentage for 2010 is 23.9. The percentage for 2012 is 20.3. The percentage for 2014 is 22.3. The percentage for 2016 is 22.1. The percentage for 2018 is 14.6.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decreased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Heterosexual students is 1.6. The percentage for Gay, Lesbian, or Bisexual students is 7.0. The percentage for Unsure students is 2.1. The percentage for Opposite Sex Only students is 2.5. The percentage for Same Sex or Both Sexes students is 5.0. The percentage for No Sexual Contact students is 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ever injected any illegal drug  (used a needle to inject any illegal drug into their body,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2.0. The percentage for 2005 is 3.1. The percentage for 2010 is 1.9. The percentage for 2012 is 1.9. The percentage for 2014 is 4.0. The percentage for 2016 is 1.6. The percentage for 2018 is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24.0. The percentage for Male students is 21.6. The percentage for Female students is 26.0. The percentage for 9th grade students is 22.0. The percentage for 10th grade students is 24.4. The percentage for 11th grade students is 25.3. The percentage for 12th grade students is 24.8. The percentage for Hispanic students is 24.6. The percentage for White students is 22.6.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24.0. The percentage for Heterosexual students is 23.7. The percentage for Gay, Lesbian, or Bisexual students is 26.0. The percentage for Unsure students is 19.0. The percentage for Opposite Sex Only students is 26.7. The percentage for Same Sex or Both Sexes students is 35.9. The percentage for No Sexual Contact students is 18.3.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1993-2018. This slide shows percentages from 1993 through 2018 for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11.0. The percentage for 2003 is 23.3. The percentage for 2005 is 22.0. The percentage for 2010 is 20.3. The percentage for 2012 is 19.2. The percentage for 2014 is 19.9. The percentage for 2016 is 18.5. The percentage for 2018 is 24.0.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2018, increased from 1993 to 2005, and did not change from 2005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33.7. The percentage for Male students is 31.3. The percentage for Female students is 36.1. The percentage for 9th grade students is 13.3. The percentage for 10th grade students is 28.5. The percentage for 11th grade students is 37.6. The percentage for 12th grade students is 56.9. The percentage for Hispanic students is 44.0. The percentage for White students is 31.7.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33.7. The percentage for Heterosexual students is 34.8. The percentage for Gay, Lesbian, or Bisexual students is 37.4. The percentage for Unsure students is 8.7. The percentage for Opposite Sex Only students is 78.5. The percentage for Same Sex or Both Sexes students is 65.4.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52.5. The percentage for 1993 is 47.0. The percentage for 2003 is 42.8. The percentage for 2005 is 40.8. The percentage for 2010 is 37.1. The percentage for 2012 is 35.2. The percentage for 2014 is 32.5. The percentage for 2016 is 29.1. The percentage for 2018 is 33.7.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2.2. The percentage for Female students is 1.8. The percentage for 9th grade students is 2.1. The percentage for 10th grade students is 2.9. The percentage for 11th grade students is 2.3. The percentage for 12th grade students is 1.7. The percentage for Hispanic students is 2.6. The percentage for White students is 1.2.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Heterosexual students is 1.6. The percentage for Gay, Lesbian, or Bisexual students is 7.0. The percentage for Unsure students is 3.2. The percentage for Opposite Sex Only students is 3.3. The percentage for Same Sex or Both Sexes students is 15.2.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6.8. The percentage for 1993 is 5.9. The percentage for 2003 is 5.1. The percentage for 2005 is 4.4. The percentage for 2010 is 3.8. The percentage for 2012 is 4.1. The percentage for 2014 is 3.3. The percentage for 2016 is 2.8. The percentage for 2018 is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9.0. The percentage for Male students is 7.2. The percentage for Female students is 10.5. The percentage for 9th grade students is 3.7. The percentage for 10th grade students is 8.3. The percentage for 11th grade students is 7.6. The percentage for 12th grade students is 16.4. The percentage for Hispanic students is 8.7. The percentage for White students is 7.6.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9.0. The percentage for Heterosexual students is 8.6. The percentage for Gay, Lesbian, or Bisexual students is 17.1. The percentage for Unsure students is 1.9. The percentage for Opposite Sex Only students is 18.4. The percentage for Same Sex or Both Sexes students is 38.1.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18.3. The percentage for 1993 is 15.1. The percentage for 2003 is 12.0. The percentage for 2005 is 11.9. The percentage for 2010 is 10.6. The percentage for 2012 is 9.4. The percentage for 2014 is 8.0. The percentage for 2016 is 6.0. The percentage for 2018 is 9.0.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25.0. The percentage for Male students is 21.4. The percentage for Female students is 28.4. The percentage for 9th grade students is 10.9. The percentage for 10th grade students is 19.8. The percentage for 11th grade students is 29.6. The percentage for 12th grade students is 40.6. The percentage for Hispanic students is 32.8. The percentage for White students is 23.7.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25.0. The percentage for Heterosexual students is 26.0. The percentage for Gay, Lesbian, or Bisexual students is 26.0. The percentage for Unsure students is 3.9. The percentage for Opposite Sex Only students is 57.5. The percentage for Same Sex or Both Sexes students is 53.3.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 The percentage for Male students is 5.9. The percentage for Female students is 5.2. The percentage for 9th grade students is 5.1. The percentage for 10th grade students is 5.2. The percentage for 11th grade students is 3.7. The percentage for 12th grade students is 7.0. The percentage for Hispanic students is 7.2. The percentage for White students is 3.7.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37.2. The percentage for 1993 is 31.9. The percentage for 2003 is 31.5. The percentage for 2005 is 29.9. The percentage for 2010 is 27.0. The percentage for 2012 is 25.7. The percentage for 2014 is 24.9. The percentage for 2016 is 20.5. The percentage for 2018 is 25.0.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16.5. The percentage for Male students is 21.0. The percentage for Female students is 12.7. The percentage for 12th grade students is 19.8. The percentage for White students is 14.9.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16.5. The percentage for Heterosexual students is 15.9. The percentage for Opposite Sex Only students is 16.6.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26.1. The percentage for 1993 is 27.4. The percentage for 2003 is 30.5. The percentage for 2005 is 24.0. The percentage for 2010 is 19.8. The percentage for 2012 is 19.7. The percentage for 2014 is 17.9. The percentage for 2016 is 13.7. The percentage for 2018 is 16.5.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did not change from 1991 to 2003, and decreased from 2003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51.4. The percentage for Male students is 53.1. The percentage for Female students is 50.8. The percentage for White students is 54.9.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51.4. The percentage for Heterosexual students is 56.1. The percentage for Opposite Sex Only students is 55.3.  This graph contains weighted results. Female students who had sexual contact with only females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53.3. The percentage for 1993 is 59.6. The percentage for 2003 is 60.2. The percentage for 2005 is 61.6. The percentage for 2010 is 62.0. The percentage for 2012 is 62.5. The percentage for 2014 is 57.0. The percentage for 2016 is 53.3. The percentage for 2018 is 51.4.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2012 and decreased from 2012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23.8. The percentage for Male students is 26.7. The percentage for Female students is 21.6. The percentage for 12th grade students is 24.1. The percentage for White students is 28.5.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23.8. The percentage for Heterosexual students is 25.0. The percentage for Opposite Sex Only students is 23.6.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22.6. The percentage for 1993 is 17.6. The percentage for 2003 is 21.9. The percentage for 2005 is 21.6. The percentage for 2010 is 21.9. The percentage for 2012 is 16.4. The percentage for 2014 is 20.7. The percentage for 2016 is 21.2. The percentage for 2018 is 23.8.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 The percentage for Male students is 5.7. The percentage for Female students is 8.3. The percentage for 12th grade students is 10.4. The percentage for White students is 6.4.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 The percentage for Heterosexual students is 6.8. The percentage for Opposite Sex Only students is 7.4.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1.8. The percentage for 2014 is 3.3. The percentage for 2016 is 4.3. The percentage for 2018 is 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37.4. The percentage for Male students is 37.1. The percentage for Female students is 37.2. The percentage for 12th grade students is 44.2. The percentage for White students is 42.8.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37.4. The percentage for Heterosexual students is 37.5. The percentage for Opposite Sex Only students is 36.5.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24.8. The percentage for 2014 is 27.6. The percentage for 2016 is 31.4. The percentage for 2018 is 37.4.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 The percentage for Heterosexual students is 5.2. The percentage for Gay, Lesbian, or Bisexual students is 8.8. The percentage for Opposite Sex Only students is 9.4. The percentage for Same Sex or Both Sexes students is 7.6. The percentage for No Sexual Contact students is 1.1.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both a condom during last sexual intercourse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10.3. The percentage for Male students is 11.5. The percentage for Female students is 9.5. The percentage for White students is 13.4.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used both a condom during last sexual intercourse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10.3. The percentage for Heterosexual students is 11.2. The percentage for Opposite Sex Only students is 10.7.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used both a condom during last sexual intercourse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9.4. The percentage for 2014 is 8.6. The percentage for 2016 is 9.7. The percentage for 2018 is 10.3.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13.2. The percentage for Male students is 13.7. The percentage for Female students is 13.1. The percentage for 12th grade students is 11.4. The percentage for White students is 8.9.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13.2. The percentage for Heterosexual students is 11.6. The percentage for Opposite Sex Only students is 11.5.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14.6. The percentage for 1993 is 13.4. The percentage for 2003 is 11.8. The percentage for 2005 is 12.8. The percentage for 2010 is 14.0. The percentage for 2012 is 12.2. The percentage for 2014 is 17.8. The percentage for 2016 is 7.0. The percentage for 2018 is 13.2.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2018. 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Male students is 16.1. The percentage for Female students is 10.3. The percentage for 9th grade students is 14.5. The percentage for 10th grade students is 13.2. The percentage for 11th grade students is 10.5. The percentage for 12th grade students is 14.4. The percentage for Hispanic students is 17.6. The percentage for White students is 11.9.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Heterosexual students is 12.4. The percentage for Gay, Lesbian, or Bisexual students is 15.5. The percentage for Unsure students is 22.5. The percentage for Opposite Sex Only students is 8.7. The percentage for Same Sex or Both Sexes students is 13.1. The percentage for No Sexual Contact students is 16.2.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10.4. The percentage for 2005 is 10.9. The percentage for 2010 is 11.6. The percentage for 2012 is 12.7. The percentage for 2014 is 13.0. The percentage for 2016 is 14.8. The percentage for 2018 is 13.3.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12.8. The percentage for Male students is 11.3. The percentage for Female students is 14.3. The percentage for 9th grade students is 10.4. The percentage for 10th grade students is 15.6. The percentage for 11th grade students is 10.5. The percentage for 12th grade students is 14.7. The percentage for Hispanic students is 11.5. The percentage for White students is 13.0.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12.8. The percentage for Heterosexual students is 11.4. The percentage for Gay, Lesbian, or Bisexual students is 23.0. The percentage for Unsure students is 20.3. The percentage for Opposite Sex Only students is 10.2. The percentage for Same Sex or Both Sexes students is 14.8. The percentage for No Sexual Contact students is 14.4.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14.5. The percentage for 2005 is 13.7. The percentage for 2010 is 13.6. The percentage for 2012 is 13.8. The percentage for 2014 is 16.9. The percentage for 2016 is 16.6. The percentage for 2018 is 12.8.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42.1. The percentage for Male students is 31.2. The percentage for Female students is 53.5. The percentage for 9th grade students is 38.6. The percentage for 10th grade students is 43.8. The percentage for 11th grade students is 41.9. The percentage for 12th grade students is 44.4. The percentage for Hispanic students is 55.2. The percentage for White students is 38.7.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42.1. The percentage for Heterosexual students is 40.3. The percentage for Gay, Lesbian, or Bisexual students is 56.2. The percentage for Unsure students is 44.3. The percentage for Opposite Sex Only students is 40.9. The percentage for Same Sex or Both Sexes students is 47.0. The percentage for No Sexual Contact students is 40.8.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1991-2018. This slide shows percentages from 1991 through 2018 for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45.5. The percentage for 1993 is 43.7. The percentage for 2003 is 45.2. The percentage for 2005 is 46.3. The percentage for 2010 is 43.0. The percentage for 2012 is 42.2. The percentage for 2014 is 43.2. The percentage for 2016 is 43.8. The percentage for 2018 is 42.1.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2018, did not change from 1991 to 2005, and decreased from 2005 to 2018.Data not available for 1995, 1997, 1999, 2001,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31.2. The percentage for Male students is 30.3. The percentage for Female students is 32.2. The percentage for 9th grade students is 33.4. The percentage for 10th grade students is 27.8. The percentage for 11th grade students is 34.0. The percentage for 12th grade students is 29.5. The percentage for Hispanic students is 30.8. The percentage for White students is 31.8.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2012-2018. This slide shows percentages from 2012 through 2018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6.8. The percentage for 2014 is 10.1. The percentage for 2016 is 6.3. The percentage for 2018 is 5.8.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31.2. The percentage for Heterosexual students is 30.3. The percentage for Gay, Lesbian, or Bisexual students is 36.8. The percentage for Unsure students is 34.1. The percentage for Opposite Sex Only students is 25.9. The percentage for Same Sex or Both Sexes students is 33.7. The percentage for No Sexual Contact students is 33.2.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drink fruit juice (100% fruit juices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18.9. The percentage for 2005 is 19.2. The percentage for 2010 is 21.8. The percentage for 2012 is 25.7. The percentage for 2014 is 29.9. The percentage for 2016 is 31.0. The percentage for 2018 is 31.2.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10.6. The percentage for Male students is 11.9. The percentage for Female students is 9.2. The percentage for 9th grade students is 9.4. The percentage for 10th grade students is 7.2. The percentage for 11th grade students is 10.8. The percentage for 12th grade students is 14.4. The percentage for Hispanic students is 9.1. The percentage for White students is 10.8.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10.6. The percentage for Heterosexual students is 10.0. The percentage for Gay, Lesbian, or Bisexual students is 12.3. The percentage for Unsure students is 15.3. The percentage for Opposite Sex Only students is 9.5. The percentage for Same Sex or Both Sexes students is 7.6. The percentage for No Sexual Contact students is 10.1.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12.9. The percentage for 2005 is 12.4. The percentage for 2010 is 12.1. The percentage for 2012 is 8.1. The percentage for 2014 is 10.3. The percentage for 2016 is 12.1. The percentage for 2018 is 10.6.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Male students is 7.4. The percentage for Female students is 5.3. The percentage for 9th grade students is 7.4. The percentage for 10th grade students is 2.9. The percentage for 11th grade students is 5.4. The percentage for 12th grade students is 9.4. The percentage for Hispanic students is 4.5. The percentage for White students is 6.4.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Heterosexual students is 5.9. The percentage for Gay, Lesbian, or Bisexual students is 7.9. The percentage for Unsure students is 12.4. The percentage for Opposite Sex Only students is 4.9. The percentage for Same Sex or Both Sexes students is 5.3. The percentage for No Sexual Contact students is 5.7.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5.4. The percentage for 2005 is 6.2. The percentage for 2010 is 4.7. The percentage for 2012 is 4.1. The percentage for 2014 is 5.6. The percentage for 2016 is 7.6. The percentage for 2018 is 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2012 and increased from 2012 to 2018.Data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55.8. The percentage for Male students is 56.3. The percentage for Female students is 55.4. The percentage for 9th grade students is 58.9. The percentage for 10th grade students is 57.5. The percentage for 11th grade students is 55.7. The percentage for 12th grade students is 51.0. The percentage for Hispanic students is 54.8. The percentage for White students is 57.7.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55.8. The percentage for Heterosexual students is 56.5. The percentage for Gay, Lesbian, or Bisexual students is 44.6. The percentage for Unsure students is 66.0. The percentage for Opposite Sex Only students is 57.2. The percentage for Same Sex or Both Sexes students is 47.1. The percentage for No Sexual Contact students is 56.8.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57.8. The percentage for 2005 is 56.4. The percentage for 2010 is 59.0. The percentage for 2012 is 62.2. The percentage for 2014 is 58.7. The percentage for 2016 is 57.0. The percentage for 2018 is 55.8.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2012 and decreased from 2012 to 2018.Data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24.6. The percentage for Male students is 25.0. The percentage for Female students is 24.3. The percentage for 9th grade students is 26.3. The percentage for 10th grade students is 22.5. The percentage for 11th grade students is 25.2. The percentage for 12th grade students is 23.7. The percentage for Hispanic students is 23.5. The percentage for White students is 24.5.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24.6. The percentage for Heterosexual students is 25.5. The percentage for Gay, Lesbian, or Bisexual students is 16.3. The percentage for Unsure students is 22.9. The percentage for Opposite Sex Only students is 24.7. The percentage for Same Sex or Both Sexes students is 23.7. The percentage for No Sexual Contact students is 24.9.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25.5. The percentage for 2005 is 23.6. The percentage for 2010 is 26.9. The percentage for 2012 is 26.4. The percentage for 2014 is 26.8. The percentage for 2016 is 26.2. The percentage for 2018 is 24.6.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41.8. The percentage for Male students is 44.7. The percentage for Female students is 38.8. The percentage for 9th grade students is 41.2. The percentage for 10th grade students is 44.9. The percentage for 11th grade students is 39.3. The percentage for 12th grade students is 40.8. The percentage for Hispanic students is 42.3. The percentage for White students is 38.7.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41.8. The percentage for Heterosexual students is 39.8. The percentage for Gay, Lesbian, or Bisexual students is 54.0. The percentage for Unsure students is 45.0. The percentage for Opposite Sex Only students is 37.4. The percentage for Same Sex or Both Sexes students is 46.8. The percentage for No Sexual Contact students is 43.8.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50.7. The percentage for Male students is 48.9. The percentage for Female students is 52.4. The percentage for 9th grade students is 28.1. The percentage for 10th grade students is 38.2. The percentage for 11th grade students is 58.3. The percentage for 12th grade students is 63.4. The percentage for Hispanic students is 45.9. The percentage for White students is 53.8.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31.3. The percentage for 2005 is 34.9. The percentage for 2010 is 39.8. The percentage for 2012 is 38.6. The percentage for 2014 is 39.4. The percentage for 2016 is 42.7. The percentage for 2018 is 41.8.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increased from 2003 to 2010, and did not change from 2010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33.8. The percentage for Male students is 34.5. The percentage for Female students is 33.0. The percentage for 9th grade students is 36.1. The percentage for 10th grade students is 37.6. The percentage for 11th grade students is 32.3. The percentage for 12th grade students is 29.0. The percentage for Hispanic students is 42.2. The percentage for White students is 30.1.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33.8. The percentage for Heterosexual students is 33.2. The percentage for Gay, Lesbian, or Bisexual students is 40.5. The percentage for Unsure students is 30.3. The percentage for Opposite Sex Only students is 33.5. The percentage for Same Sex or Both Sexes students is 34.1. The percentage for No Sexual Contact students is 32.6.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eat potatoes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22.6. The percentage for 2005 is 26.5. The percentage for 2010 is 27.0. The percentage for 2012 is 29.3. The percentage for 2014 is 30.6. The percentage for 2016 is 31.2. The percentage for 2018 is 33.8.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50.4. The percentage for Male students is 50.1. The percentage for Female students is 51.2. The percentage for 9th grade students is 52.6. The percentage for 10th grade students is 48.5. The percentage for 11th grade students is 51.9. The percentage for 12th grade students is 48.9. The percentage for Hispanic students is 53.2. The percentage for White students is 50.5.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50.4. The percentage for Heterosexual students is 50.9. The percentage for Gay, Lesbian, or Bisexual students is 51.5. The percentage for Unsure students is 39.5. The percentage for Opposite Sex Only students is 54.1. The percentage for Same Sex or Both Sexes students is 38.2. The percentage for No Sexual Contact students is 49.1.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eat carrots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45.3. The percentage for 2005 is 47.9. The percentage for 2010 is 52.8. The percentage for 2012 is 51.4. The percentage for 2014 is 50.0. The percentage for 2016 is 49.6. The percentage for 2018 is 50.4.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increased from 2003 to 2010, and did not change from 2010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19.1. The percentage for Male students is 21.8. The percentage for Female students is 16.1. The percentage for 9th grade students is 18.5. The percentage for 10th grade students is 18.4. The percentage for 11th grade students is 18.0. The percentage for 12th grade students is 21.3. The percentage for Hispanic students is 24.1. The percentage for White students is 16.8.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19.1. The percentage for Heterosexual students is 17.8. The percentage for Gay, Lesbian, or Bisexual students is 25.6. The percentage for Unsure students is 22.1. The percentage for Opposite Sex Only students is 17.1. The percentage for Same Sex or Both Sexes students is 19.5. The percentage for No Sexual Contact students is 17.8.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eat other vegetables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13.3. The percentage for 2005 is 16.6. The percentage for 2010 is 16.8. The percentage for 2012 is 17.2. The percentage for 2014 is 19.1. The percentage for 2016 is 16.9. The percentage for 2018 is 19.1.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 The percentage for Male students is 8.2. The percentage for Female students is 6.5. The percentage for 9th grade students is 7.3. The percentage for 10th grade students is 6.4. The percentage for 11th grade students is 6.6. The percentage for 12th grade students is 8.9. The percentage for Hispanic students is 9.7. The percentage for White students is 5.3.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 The percentage for Heterosexual students is 6.7. The percentage for Gay, Lesbian, or Bisexual students is 12.2. The percentage for Unsure students is 8.5. The percentage for Opposite Sex Only students is 6.9. The percentage for Same Sex or Both Sexes students is 4.4. The percentage for No Sexual Contact students is 6.1.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3.2. The percentage for 2005 is 4.7. The percentage for 2010 is 4.5. The percentage for 2012 is 5.4. The percentage for 2014 is 6.4. The percentage for 2016 is 5.8. The percentage for 2018 is 7.5.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58.1. The percentage for Male students is 56.9. The percentage for Female students is 59.4. The percentage for 9th grade students is 53.8. The percentage for 10th grade students is 57.1. The percentage for 11th grade students is 62.7. The percentage for 12th grade students is 59.5. The percentage for Hispanic students is 53.3. The percentage for White students is 60.9.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58.1. The percentage for Heterosexual students is 59.3. The percentage for Gay, Lesbian, or Bisexual students is 53.7. The percentage for Unsure students is 53.2. The percentage for Opposite Sex Only students is 61.6. The percentage for Same Sex or Both Sexes students is 63.8. The percentage for No Sexual Contact students is 56.5.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65.8. The percentage for 2005 is 61.9. The percentage for 2010 is 62.0. The percentage for 2012 is 61.4. The percentage for 2014 is 63.8. The percentage for 2016 is 61.3. The percentage for 2018 is 58.1.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50.7. The percentage for Heterosexual students is 52.1. The percentage for Gay, Lesbian, or Bisexual students is 42.4. The percentage for Opposite Sex Only students is 67.6. The percentage for Same Sex or Both Sexes students is 50.0. The percentage for No Sexual Contact students is 34.3.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24.4. The percentage for Male students is 25.0. The percentage for Female students is 23.3. The percentage for 9th grade students is 27.0. The percentage for 10th grade students is 23.2. The percentage for 11th grade students is 24.3. The percentage for 12th grade students is 22.1. The percentage for Hispanic students is 18.3. The percentage for White students is 26.1.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24.4. The percentage for Heterosexual students is 24.3. The percentage for Gay, Lesbian, or Bisexual students is 22.7. The percentage for Unsure students is 30.4. The percentage for Opposite Sex Only students is 24.0. The percentage for Same Sex or Both Sexes students is 25.8. The percentage for No Sexual Contact students is 25.0.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27.7. The percentage for 2005 is 24.2. The percentage for 2010 is 26.5. The percentage for 2012 is 25.8. The percentage for 2014 is 27.4. The percentage for 2016 is 23.8. The percentage for 2018 is 24.4.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11.3. The percentage for Male students is 12.2. The percentage for Female students is 10.2. The percentage for 9th grade students is 14.0. The percentage for 10th grade students is 10.8. The percentage for 11th grade students is 10.0. The percentage for 12th grade students is 9.3. The percentage for Hispanic students is 8.9. The percentage for White students is 11.5.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11.3. The percentage for Heterosexual students is 10.9. The percentage for Gay, Lesbian, or Bisexual students is 10.4. The percentage for Unsure students is 19.7. The percentage for Opposite Sex Only students is 10.3. The percentage for Same Sex or Both Sexes students is 14.4. The percentage for No Sexual Contact students is 11.6.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2003-2018. This slide shows percentages from 2003 through 2018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12.2. The percentage for 2005 is 9.6. The percentage for 2010 is 12.2. The percentage for 2012 is 11.7. The percentage for 2014 is 13.2. The percentage for 2016 is 11.8. The percentage for 2018 is 11.3.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2018.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29.3. The percentage for Male students is 26.7. The percentage for Female students is 31.6. The percentage for 9th grade students is 29.0. The percentage for 10th grade students is 32.7. The percentage for 11th grade students is 27.9. The percentage for 12th grade students is 26.7. The percentage for Hispanic students is 27.6. The percentage for White students is 27.6.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29.3. The percentage for Heterosexual students is 29.4. The percentage for Gay, Lesbian, or Bisexual students is 28.9. The percentage for Unsure students is 31.9. The percentage for Opposite Sex Only students is 26.0. The percentage for Same Sex or Both Sexes students is 22.0. The percentage for No Sexual Contact students is 30.1.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18.7. The percentage for 2012 is 22.6. The percentage for 2014 is 24.3. The percentage for 2016 is 28.5. The percentage for 2018 is 29.3.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16.5. The percentage for Male students is 20.3. The percentage for Female students is 12.7. The percentage for 9th grade students is 14.7. The percentage for 10th grade students is 12.4. The percentage for 11th grade students is 17.5. The percentage for 12th grade students is 20.9. The percentage for Hispanic students is 15.5. The percentage for White students is 15.3.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16.5. The percentage for Heterosexual students is 16.7. The percentage for Gay, Lesbian, or Bisexual students is 16.9. The percentage for Unsure students is 15.3. The percentage for Opposite Sex Only students is 20.4. The percentage for Same Sex or Both Sexes students is 23.1. The percentage for No Sexual Contact students is 13.0.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26.2. The percentage for 2012 is 22.3. The percentage for 2014 is 20.4. The percentage for 2016 is 18.2. The percentage for 2018 is 16.5.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8.4. The percentage for Male students is 10.2. The percentage for Female students is 6.6. The percentage for 9th grade students is 8.2. The percentage for 10th grade students is 5.0. The percentage for 11th grade students is 10.5. The percentage for 12th grade students is 8.8. The percentage for Hispanic students is 5.7. The percentage for White students is 7.9.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8.4. The percentage for Heterosexual students is 8.4. The percentage for Gay, Lesbian, or Bisexual students is 7.6. The percentage for Unsure students is 9.6. The percentage for Opposite Sex Only students is 10.5. The percentage for Same Sex or Both Sexes students is 12.0. The percentage for No Sexual Contact students is 6.1.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2010-2018. This slide shows percentages from 2010 through 2018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17.0. The percentage for 2012 is 13.8. The percentage for 2014 is 11.9. The percentage for 2016 is 10.3. The percentage for 2018 is 8.4.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2010 to 2018.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2018 Nebraska Youth Risk Behavior Survey. This slide shows the percentage of high school students who did not drink milk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22.4. The percentage for Male students is 16.2. The percentage for Female students is 28.2. The percentage for 9th grade students is 16.1. The percentage for 10th grade students is 23.3. The percentage for 11th grade students is 23.3. The percentage for 12th grade students is 25.8. The percentage for Hispanic students is 23.0. The percentage for White students is 20.6.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254</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0e9d51138b1942ad" /><Relationship Type="http://schemas.openxmlformats.org/officeDocument/2006/relationships/chart" Target="/ppt/slides/charts/chartf.xml" Id="rId3" /><Relationship Type="http://schemas.openxmlformats.org/officeDocument/2006/relationships/notesSlide" Target="/ppt/notesSlides/notesSlide10.xml" Id="R443aa71bd9ad455f"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12.xml" Id="Rfcfebbdab74f4c78" /><Relationship Type="http://schemas.openxmlformats.org/officeDocument/2006/relationships/chart" Target="/ppt/slides/charts/chartff.xml" Id="rId3" /><Relationship Type="http://schemas.openxmlformats.org/officeDocument/2006/relationships/notesSlide" Target="/ppt/notesSlides/notesSlide100.xml" Id="R0dc8b217d91d44f0" /></Relationships>
</file>

<file path=ppt/slides/_rels/slide101.xml.rels>&#65279;<?xml version="1.0" encoding="utf-8"?><Relationships xmlns="http://schemas.openxmlformats.org/package/2006/relationships"><Relationship Type="http://schemas.openxmlformats.org/officeDocument/2006/relationships/slideLayout" Target="/ppt/slideLayouts/slideLayout12.xml" Id="R88f0994ee8d94544" /><Relationship Type="http://schemas.openxmlformats.org/officeDocument/2006/relationships/chart" Target="/ppt/slides/charts/chart100.xml" Id="rId3" /><Relationship Type="http://schemas.openxmlformats.org/officeDocument/2006/relationships/notesSlide" Target="/ppt/notesSlides/notesSlide101.xml" Id="R51cfab81bfc841a9" /></Relationships>
</file>

<file path=ppt/slides/_rels/slide102.xml.rels>&#65279;<?xml version="1.0" encoding="utf-8"?><Relationships xmlns="http://schemas.openxmlformats.org/package/2006/relationships"><Relationship Type="http://schemas.openxmlformats.org/officeDocument/2006/relationships/slideLayout" Target="/ppt/slideLayouts/slideLayout12.xml" Id="R7b59d2cc028146c0" /><Relationship Type="http://schemas.openxmlformats.org/officeDocument/2006/relationships/chart" Target="/ppt/slides/charts/chart101.xml" Id="rId3" /><Relationship Type="http://schemas.openxmlformats.org/officeDocument/2006/relationships/notesSlide" Target="/ppt/notesSlides/notesSlide102.xml" Id="R155a45609ef245e2" /></Relationships>
</file>

<file path=ppt/slides/_rels/slide103.xml.rels>&#65279;<?xml version="1.0" encoding="utf-8"?><Relationships xmlns="http://schemas.openxmlformats.org/package/2006/relationships"><Relationship Type="http://schemas.openxmlformats.org/officeDocument/2006/relationships/slideLayout" Target="/ppt/slideLayouts/slideLayout12.xml" Id="R67f84385f4284677" /><Relationship Type="http://schemas.openxmlformats.org/officeDocument/2006/relationships/chart" Target="/ppt/slides/charts/chart102.xml" Id="rId3" /><Relationship Type="http://schemas.openxmlformats.org/officeDocument/2006/relationships/notesSlide" Target="/ppt/notesSlides/notesSlide103.xml" Id="R0d31e073aaf34c3b" /></Relationships>
</file>

<file path=ppt/slides/_rels/slide104.xml.rels>&#65279;<?xml version="1.0" encoding="utf-8"?><Relationships xmlns="http://schemas.openxmlformats.org/package/2006/relationships"><Relationship Type="http://schemas.openxmlformats.org/officeDocument/2006/relationships/slideLayout" Target="/ppt/slideLayouts/slideLayout12.xml" Id="R2d8cc42b07a2489e" /><Relationship Type="http://schemas.openxmlformats.org/officeDocument/2006/relationships/chart" Target="/ppt/slides/charts/chart103.xml" Id="rId3" /><Relationship Type="http://schemas.openxmlformats.org/officeDocument/2006/relationships/notesSlide" Target="/ppt/notesSlides/notesSlide104.xml" Id="R8edec130e19b410b" /></Relationships>
</file>

<file path=ppt/slides/_rels/slide105.xml.rels>&#65279;<?xml version="1.0" encoding="utf-8"?><Relationships xmlns="http://schemas.openxmlformats.org/package/2006/relationships"><Relationship Type="http://schemas.openxmlformats.org/officeDocument/2006/relationships/slideLayout" Target="/ppt/slideLayouts/slideLayout12.xml" Id="Raa5d552e95924882" /><Relationship Type="http://schemas.openxmlformats.org/officeDocument/2006/relationships/chart" Target="/ppt/slides/charts/chart104.xml" Id="rId3" /><Relationship Type="http://schemas.openxmlformats.org/officeDocument/2006/relationships/notesSlide" Target="/ppt/notesSlides/notesSlide105.xml" Id="Rca2492b041fe45f8" /></Relationships>
</file>

<file path=ppt/slides/_rels/slide106.xml.rels>&#65279;<?xml version="1.0" encoding="utf-8"?><Relationships xmlns="http://schemas.openxmlformats.org/package/2006/relationships"><Relationship Type="http://schemas.openxmlformats.org/officeDocument/2006/relationships/slideLayout" Target="/ppt/slideLayouts/slideLayout12.xml" Id="R5aef48789a724806" /><Relationship Type="http://schemas.openxmlformats.org/officeDocument/2006/relationships/chart" Target="/ppt/slides/charts/chart105.xml" Id="rId3" /><Relationship Type="http://schemas.openxmlformats.org/officeDocument/2006/relationships/notesSlide" Target="/ppt/notesSlides/notesSlide106.xml" Id="R3d21ed0723ee4a80" /></Relationships>
</file>

<file path=ppt/slides/_rels/slide107.xml.rels>&#65279;<?xml version="1.0" encoding="utf-8"?><Relationships xmlns="http://schemas.openxmlformats.org/package/2006/relationships"><Relationship Type="http://schemas.openxmlformats.org/officeDocument/2006/relationships/slideLayout" Target="/ppt/slideLayouts/slideLayout12.xml" Id="R350ab00cc60c44f8" /><Relationship Type="http://schemas.openxmlformats.org/officeDocument/2006/relationships/chart" Target="/ppt/slides/charts/chart106.xml" Id="rId3" /><Relationship Type="http://schemas.openxmlformats.org/officeDocument/2006/relationships/notesSlide" Target="/ppt/notesSlides/notesSlide107.xml" Id="Rf4671d741d404a04" /></Relationships>
</file>

<file path=ppt/slides/_rels/slide108.xml.rels>&#65279;<?xml version="1.0" encoding="utf-8"?><Relationships xmlns="http://schemas.openxmlformats.org/package/2006/relationships"><Relationship Type="http://schemas.openxmlformats.org/officeDocument/2006/relationships/slideLayout" Target="/ppt/slideLayouts/slideLayout12.xml" Id="R5196c13a07344951" /><Relationship Type="http://schemas.openxmlformats.org/officeDocument/2006/relationships/chart" Target="/ppt/slides/charts/chart107.xml" Id="rId3" /><Relationship Type="http://schemas.openxmlformats.org/officeDocument/2006/relationships/notesSlide" Target="/ppt/notesSlides/notesSlide108.xml" Id="R71d314cb5afb48a5" /></Relationships>
</file>

<file path=ppt/slides/_rels/slide109.xml.rels>&#65279;<?xml version="1.0" encoding="utf-8"?><Relationships xmlns="http://schemas.openxmlformats.org/package/2006/relationships"><Relationship Type="http://schemas.openxmlformats.org/officeDocument/2006/relationships/slideLayout" Target="/ppt/slideLayouts/slideLayout12.xml" Id="R9228d0926529442c" /><Relationship Type="http://schemas.openxmlformats.org/officeDocument/2006/relationships/chart" Target="/ppt/slides/charts/chart108.xml" Id="rId3" /><Relationship Type="http://schemas.openxmlformats.org/officeDocument/2006/relationships/notesSlide" Target="/ppt/notesSlides/notesSlide109.xml" Id="R75c01b75413c46d6" /></Relationships>
</file>

<file path=ppt/slides/_rels/slide10a.xml.rels>&#65279;<?xml version="1.0" encoding="utf-8"?><Relationships xmlns="http://schemas.openxmlformats.org/package/2006/relationships"><Relationship Type="http://schemas.openxmlformats.org/officeDocument/2006/relationships/slideLayout" Target="/ppt/slideLayouts/slideLayout12.xml" Id="R96e00485c6174482" /><Relationship Type="http://schemas.openxmlformats.org/officeDocument/2006/relationships/chart" Target="/ppt/slides/charts/chart109.xml" Id="rId3" /><Relationship Type="http://schemas.openxmlformats.org/officeDocument/2006/relationships/notesSlide" Target="/ppt/notesSlides/notesSlide10a.xml" Id="R01696521cc2543d1" /></Relationships>
</file>

<file path=ppt/slides/_rels/slide10b.xml.rels>&#65279;<?xml version="1.0" encoding="utf-8"?><Relationships xmlns="http://schemas.openxmlformats.org/package/2006/relationships"><Relationship Type="http://schemas.openxmlformats.org/officeDocument/2006/relationships/slideLayout" Target="/ppt/slideLayouts/slideLayout12.xml" Id="R01bb0ad0cac84c73" /><Relationship Type="http://schemas.openxmlformats.org/officeDocument/2006/relationships/chart" Target="/ppt/slides/charts/chart10a.xml" Id="rId3" /><Relationship Type="http://schemas.openxmlformats.org/officeDocument/2006/relationships/notesSlide" Target="/ppt/notesSlides/notesSlide10b.xml" Id="R1a60f0aa562847c7" /></Relationships>
</file>

<file path=ppt/slides/_rels/slide10c.xml.rels>&#65279;<?xml version="1.0" encoding="utf-8"?><Relationships xmlns="http://schemas.openxmlformats.org/package/2006/relationships"><Relationship Type="http://schemas.openxmlformats.org/officeDocument/2006/relationships/slideLayout" Target="/ppt/slideLayouts/slideLayout12.xml" Id="Raf6f5df422ef4c40" /><Relationship Type="http://schemas.openxmlformats.org/officeDocument/2006/relationships/chart" Target="/ppt/slides/charts/chart10b.xml" Id="rId3" /><Relationship Type="http://schemas.openxmlformats.org/officeDocument/2006/relationships/notesSlide" Target="/ppt/notesSlides/notesSlide10c.xml" Id="R3dde6d4c56a44a87" /></Relationships>
</file>

<file path=ppt/slides/_rels/slide10d.xml.rels>&#65279;<?xml version="1.0" encoding="utf-8"?><Relationships xmlns="http://schemas.openxmlformats.org/package/2006/relationships"><Relationship Type="http://schemas.openxmlformats.org/officeDocument/2006/relationships/slideLayout" Target="/ppt/slideLayouts/slideLayout12.xml" Id="Rf4740974bc5f4be2" /><Relationship Type="http://schemas.openxmlformats.org/officeDocument/2006/relationships/chart" Target="/ppt/slides/charts/chart10c.xml" Id="rId3" /><Relationship Type="http://schemas.openxmlformats.org/officeDocument/2006/relationships/notesSlide" Target="/ppt/notesSlides/notesSlide10d.xml" Id="Rd258df0fdd794bae" /></Relationships>
</file>

<file path=ppt/slides/_rels/slide10e.xml.rels>&#65279;<?xml version="1.0" encoding="utf-8"?><Relationships xmlns="http://schemas.openxmlformats.org/package/2006/relationships"><Relationship Type="http://schemas.openxmlformats.org/officeDocument/2006/relationships/slideLayout" Target="/ppt/slideLayouts/slideLayout12.xml" Id="Ra8e37539c2cf4027" /><Relationship Type="http://schemas.openxmlformats.org/officeDocument/2006/relationships/chart" Target="/ppt/slides/charts/chart10d.xml" Id="rId3" /><Relationship Type="http://schemas.openxmlformats.org/officeDocument/2006/relationships/notesSlide" Target="/ppt/notesSlides/notesSlide10e.xml" Id="R230ffe0d78f64421" /></Relationships>
</file>

<file path=ppt/slides/_rels/slide10f.xml.rels>&#65279;<?xml version="1.0" encoding="utf-8"?><Relationships xmlns="http://schemas.openxmlformats.org/package/2006/relationships"><Relationship Type="http://schemas.openxmlformats.org/officeDocument/2006/relationships/slideLayout" Target="/ppt/slideLayouts/slideLayout12.xml" Id="R3fd1692157154544" /><Relationship Type="http://schemas.openxmlformats.org/officeDocument/2006/relationships/chart" Target="/ppt/slides/charts/chart10e.xml" Id="rId3" /><Relationship Type="http://schemas.openxmlformats.org/officeDocument/2006/relationships/notesSlide" Target="/ppt/notesSlides/notesSlide10f.xml" Id="R945e6d106c8a4958"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e72ef8af154d488c" /><Relationship Type="http://schemas.openxmlformats.org/officeDocument/2006/relationships/chart" Target="/ppt/slides/charts/chart10.xml" Id="rId3" /><Relationship Type="http://schemas.openxmlformats.org/officeDocument/2006/relationships/notesSlide" Target="/ppt/notesSlides/notesSlide11.xml" Id="Rd0136a3024154444" /></Relationships>
</file>

<file path=ppt/slides/_rels/slide110.xml.rels>&#65279;<?xml version="1.0" encoding="utf-8"?><Relationships xmlns="http://schemas.openxmlformats.org/package/2006/relationships"><Relationship Type="http://schemas.openxmlformats.org/officeDocument/2006/relationships/slideLayout" Target="/ppt/slideLayouts/slideLayout12.xml" Id="R66550d66516b42b9" /><Relationship Type="http://schemas.openxmlformats.org/officeDocument/2006/relationships/chart" Target="/ppt/slides/charts/chart10f.xml" Id="rId3" /><Relationship Type="http://schemas.openxmlformats.org/officeDocument/2006/relationships/notesSlide" Target="/ppt/notesSlides/notesSlide110.xml" Id="R5b7eba2bbc62402c" /></Relationships>
</file>

<file path=ppt/slides/_rels/slide111.xml.rels>&#65279;<?xml version="1.0" encoding="utf-8"?><Relationships xmlns="http://schemas.openxmlformats.org/package/2006/relationships"><Relationship Type="http://schemas.openxmlformats.org/officeDocument/2006/relationships/slideLayout" Target="/ppt/slideLayouts/slideLayout12.xml" Id="R36c1d8a361f344e2" /><Relationship Type="http://schemas.openxmlformats.org/officeDocument/2006/relationships/chart" Target="/ppt/slides/charts/chart110.xml" Id="rId3" /><Relationship Type="http://schemas.openxmlformats.org/officeDocument/2006/relationships/notesSlide" Target="/ppt/notesSlides/notesSlide111.xml" Id="R117b66fb2d544cbe" /></Relationships>
</file>

<file path=ppt/slides/_rels/slide112.xml.rels>&#65279;<?xml version="1.0" encoding="utf-8"?><Relationships xmlns="http://schemas.openxmlformats.org/package/2006/relationships"><Relationship Type="http://schemas.openxmlformats.org/officeDocument/2006/relationships/slideLayout" Target="/ppt/slideLayouts/slideLayout12.xml" Id="Rd830ec4d38c54be5" /><Relationship Type="http://schemas.openxmlformats.org/officeDocument/2006/relationships/chart" Target="/ppt/slides/charts/chart111.xml" Id="rId3" /><Relationship Type="http://schemas.openxmlformats.org/officeDocument/2006/relationships/notesSlide" Target="/ppt/notesSlides/notesSlide112.xml" Id="R387f4464c7724c64" /></Relationships>
</file>

<file path=ppt/slides/_rels/slide113.xml.rels>&#65279;<?xml version="1.0" encoding="utf-8"?><Relationships xmlns="http://schemas.openxmlformats.org/package/2006/relationships"><Relationship Type="http://schemas.openxmlformats.org/officeDocument/2006/relationships/slideLayout" Target="/ppt/slideLayouts/slideLayout12.xml" Id="Ra7fb500f16fd46ba" /><Relationship Type="http://schemas.openxmlformats.org/officeDocument/2006/relationships/chart" Target="/ppt/slides/charts/chart112.xml" Id="rId3" /><Relationship Type="http://schemas.openxmlformats.org/officeDocument/2006/relationships/notesSlide" Target="/ppt/notesSlides/notesSlide113.xml" Id="Reec29160d03f4b3c" /></Relationships>
</file>

<file path=ppt/slides/_rels/slide114.xml.rels>&#65279;<?xml version="1.0" encoding="utf-8"?><Relationships xmlns="http://schemas.openxmlformats.org/package/2006/relationships"><Relationship Type="http://schemas.openxmlformats.org/officeDocument/2006/relationships/slideLayout" Target="/ppt/slideLayouts/slideLayout12.xml" Id="R5d333e727ef64e82" /><Relationship Type="http://schemas.openxmlformats.org/officeDocument/2006/relationships/chart" Target="/ppt/slides/charts/chart113.xml" Id="rId3" /><Relationship Type="http://schemas.openxmlformats.org/officeDocument/2006/relationships/notesSlide" Target="/ppt/notesSlides/notesSlide114.xml" Id="R6d684359a1cc4777" /></Relationships>
</file>

<file path=ppt/slides/_rels/slide115.xml.rels>&#65279;<?xml version="1.0" encoding="utf-8"?><Relationships xmlns="http://schemas.openxmlformats.org/package/2006/relationships"><Relationship Type="http://schemas.openxmlformats.org/officeDocument/2006/relationships/slideLayout" Target="/ppt/slideLayouts/slideLayout12.xml" Id="Rb8f6cc4bf7d943df" /><Relationship Type="http://schemas.openxmlformats.org/officeDocument/2006/relationships/chart" Target="/ppt/slides/charts/chart114.xml" Id="rId3" /><Relationship Type="http://schemas.openxmlformats.org/officeDocument/2006/relationships/notesSlide" Target="/ppt/notesSlides/notesSlide115.xml" Id="R80c27db5d2474169" /></Relationships>
</file>

<file path=ppt/slides/_rels/slide116.xml.rels>&#65279;<?xml version="1.0" encoding="utf-8"?><Relationships xmlns="http://schemas.openxmlformats.org/package/2006/relationships"><Relationship Type="http://schemas.openxmlformats.org/officeDocument/2006/relationships/slideLayout" Target="/ppt/slideLayouts/slideLayout12.xml" Id="R23676b9869e04503" /><Relationship Type="http://schemas.openxmlformats.org/officeDocument/2006/relationships/chart" Target="/ppt/slides/charts/chart115.xml" Id="rId3" /><Relationship Type="http://schemas.openxmlformats.org/officeDocument/2006/relationships/notesSlide" Target="/ppt/notesSlides/notesSlide116.xml" Id="R348822fa54404d1f" /></Relationships>
</file>

<file path=ppt/slides/_rels/slide117.xml.rels>&#65279;<?xml version="1.0" encoding="utf-8"?><Relationships xmlns="http://schemas.openxmlformats.org/package/2006/relationships"><Relationship Type="http://schemas.openxmlformats.org/officeDocument/2006/relationships/slideLayout" Target="/ppt/slideLayouts/slideLayout12.xml" Id="R742158288c81445c" /><Relationship Type="http://schemas.openxmlformats.org/officeDocument/2006/relationships/chart" Target="/ppt/slides/charts/chart116.xml" Id="rId3" /><Relationship Type="http://schemas.openxmlformats.org/officeDocument/2006/relationships/notesSlide" Target="/ppt/notesSlides/notesSlide117.xml" Id="R47b220fa6a5d4636" /></Relationships>
</file>

<file path=ppt/slides/_rels/slide118.xml.rels>&#65279;<?xml version="1.0" encoding="utf-8"?><Relationships xmlns="http://schemas.openxmlformats.org/package/2006/relationships"><Relationship Type="http://schemas.openxmlformats.org/officeDocument/2006/relationships/slideLayout" Target="/ppt/slideLayouts/slideLayout12.xml" Id="Raad13178bf5f4daa" /><Relationship Type="http://schemas.openxmlformats.org/officeDocument/2006/relationships/chart" Target="/ppt/slides/charts/chart117.xml" Id="rId3" /><Relationship Type="http://schemas.openxmlformats.org/officeDocument/2006/relationships/notesSlide" Target="/ppt/notesSlides/notesSlide118.xml" Id="R18c0f1801c5e4ead" /></Relationships>
</file>

<file path=ppt/slides/_rels/slide119.xml.rels>&#65279;<?xml version="1.0" encoding="utf-8"?><Relationships xmlns="http://schemas.openxmlformats.org/package/2006/relationships"><Relationship Type="http://schemas.openxmlformats.org/officeDocument/2006/relationships/slideLayout" Target="/ppt/slideLayouts/slideLayout12.xml" Id="R4e2007a448b645b5" /><Relationship Type="http://schemas.openxmlformats.org/officeDocument/2006/relationships/chart" Target="/ppt/slides/charts/chart118.xml" Id="rId3" /><Relationship Type="http://schemas.openxmlformats.org/officeDocument/2006/relationships/notesSlide" Target="/ppt/notesSlides/notesSlide119.xml" Id="Rf113fdd311794c2c" /></Relationships>
</file>

<file path=ppt/slides/_rels/slide11a.xml.rels>&#65279;<?xml version="1.0" encoding="utf-8"?><Relationships xmlns="http://schemas.openxmlformats.org/package/2006/relationships"><Relationship Type="http://schemas.openxmlformats.org/officeDocument/2006/relationships/slideLayout" Target="/ppt/slideLayouts/slideLayout12.xml" Id="Rab13ff6c65d24d18" /><Relationship Type="http://schemas.openxmlformats.org/officeDocument/2006/relationships/chart" Target="/ppt/slides/charts/chart119.xml" Id="rId3" /><Relationship Type="http://schemas.openxmlformats.org/officeDocument/2006/relationships/notesSlide" Target="/ppt/notesSlides/notesSlide11a.xml" Id="R6930c50d8d0b4c15" /></Relationships>
</file>

<file path=ppt/slides/_rels/slide11b.xml.rels>&#65279;<?xml version="1.0" encoding="utf-8"?><Relationships xmlns="http://schemas.openxmlformats.org/package/2006/relationships"><Relationship Type="http://schemas.openxmlformats.org/officeDocument/2006/relationships/slideLayout" Target="/ppt/slideLayouts/slideLayout12.xml" Id="R3744e9a4905d4e2e" /><Relationship Type="http://schemas.openxmlformats.org/officeDocument/2006/relationships/chart" Target="/ppt/slides/charts/chart11a.xml" Id="rId3" /><Relationship Type="http://schemas.openxmlformats.org/officeDocument/2006/relationships/notesSlide" Target="/ppt/notesSlides/notesSlide11b.xml" Id="R0e2f200972654cdf" /></Relationships>
</file>

<file path=ppt/slides/_rels/slide11c.xml.rels>&#65279;<?xml version="1.0" encoding="utf-8"?><Relationships xmlns="http://schemas.openxmlformats.org/package/2006/relationships"><Relationship Type="http://schemas.openxmlformats.org/officeDocument/2006/relationships/slideLayout" Target="/ppt/slideLayouts/slideLayout12.xml" Id="R03c3236537c84d8e" /><Relationship Type="http://schemas.openxmlformats.org/officeDocument/2006/relationships/chart" Target="/ppt/slides/charts/chart11b.xml" Id="rId3" /><Relationship Type="http://schemas.openxmlformats.org/officeDocument/2006/relationships/notesSlide" Target="/ppt/notesSlides/notesSlide11c.xml" Id="Reb67cdd9fa314d91" /></Relationships>
</file>

<file path=ppt/slides/_rels/slide11d.xml.rels>&#65279;<?xml version="1.0" encoding="utf-8"?><Relationships xmlns="http://schemas.openxmlformats.org/package/2006/relationships"><Relationship Type="http://schemas.openxmlformats.org/officeDocument/2006/relationships/slideLayout" Target="/ppt/slideLayouts/slideLayout12.xml" Id="R4e41fa9c19f3494c" /><Relationship Type="http://schemas.openxmlformats.org/officeDocument/2006/relationships/chart" Target="/ppt/slides/charts/chart11c.xml" Id="rId3" /><Relationship Type="http://schemas.openxmlformats.org/officeDocument/2006/relationships/notesSlide" Target="/ppt/notesSlides/notesSlide11d.xml" Id="R3e970468e6f34f25" /></Relationships>
</file>

<file path=ppt/slides/_rels/slide11e.xml.rels>&#65279;<?xml version="1.0" encoding="utf-8"?><Relationships xmlns="http://schemas.openxmlformats.org/package/2006/relationships"><Relationship Type="http://schemas.openxmlformats.org/officeDocument/2006/relationships/slideLayout" Target="/ppt/slideLayouts/slideLayout12.xml" Id="R1189d4623c3542fb" /><Relationship Type="http://schemas.openxmlformats.org/officeDocument/2006/relationships/chart" Target="/ppt/slides/charts/chart11d.xml" Id="rId3" /><Relationship Type="http://schemas.openxmlformats.org/officeDocument/2006/relationships/notesSlide" Target="/ppt/notesSlides/notesSlide11e.xml" Id="R11cd6657a88a4897" /></Relationships>
</file>

<file path=ppt/slides/_rels/slide11f.xml.rels>&#65279;<?xml version="1.0" encoding="utf-8"?><Relationships xmlns="http://schemas.openxmlformats.org/package/2006/relationships"><Relationship Type="http://schemas.openxmlformats.org/officeDocument/2006/relationships/slideLayout" Target="/ppt/slideLayouts/slideLayout12.xml" Id="Ra42e3cc41ee74dcd" /><Relationship Type="http://schemas.openxmlformats.org/officeDocument/2006/relationships/chart" Target="/ppt/slides/charts/chart11e.xml" Id="rId3" /><Relationship Type="http://schemas.openxmlformats.org/officeDocument/2006/relationships/notesSlide" Target="/ppt/notesSlides/notesSlide11f.xml" Id="R9c855041a1814697"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4c3a1ee9bc754e62" /><Relationship Type="http://schemas.openxmlformats.org/officeDocument/2006/relationships/chart" Target="/ppt/slides/charts/chart11.xml" Id="rId3" /><Relationship Type="http://schemas.openxmlformats.org/officeDocument/2006/relationships/notesSlide" Target="/ppt/notesSlides/notesSlide12.xml" Id="R79c3a2b6c3f245ab" /></Relationships>
</file>

<file path=ppt/slides/_rels/slide120.xml.rels>&#65279;<?xml version="1.0" encoding="utf-8"?><Relationships xmlns="http://schemas.openxmlformats.org/package/2006/relationships"><Relationship Type="http://schemas.openxmlformats.org/officeDocument/2006/relationships/slideLayout" Target="/ppt/slideLayouts/slideLayout12.xml" Id="R107250b5bcc149a9" /><Relationship Type="http://schemas.openxmlformats.org/officeDocument/2006/relationships/chart" Target="/ppt/slides/charts/chart11f.xml" Id="rId3" /><Relationship Type="http://schemas.openxmlformats.org/officeDocument/2006/relationships/notesSlide" Target="/ppt/notesSlides/notesSlide120.xml" Id="R66802bf2111d46db" /></Relationships>
</file>

<file path=ppt/slides/_rels/slide121.xml.rels>&#65279;<?xml version="1.0" encoding="utf-8"?><Relationships xmlns="http://schemas.openxmlformats.org/package/2006/relationships"><Relationship Type="http://schemas.openxmlformats.org/officeDocument/2006/relationships/slideLayout" Target="/ppt/slideLayouts/slideLayout12.xml" Id="R21db3f9f14d04913" /><Relationship Type="http://schemas.openxmlformats.org/officeDocument/2006/relationships/chart" Target="/ppt/slides/charts/chart120.xml" Id="rId3" /><Relationship Type="http://schemas.openxmlformats.org/officeDocument/2006/relationships/notesSlide" Target="/ppt/notesSlides/notesSlide121.xml" Id="Rb8b322e2c5b84ee9" /></Relationships>
</file>

<file path=ppt/slides/_rels/slide122.xml.rels>&#65279;<?xml version="1.0" encoding="utf-8"?><Relationships xmlns="http://schemas.openxmlformats.org/package/2006/relationships"><Relationship Type="http://schemas.openxmlformats.org/officeDocument/2006/relationships/slideLayout" Target="/ppt/slideLayouts/slideLayout12.xml" Id="R045f7836c6bc4769" /><Relationship Type="http://schemas.openxmlformats.org/officeDocument/2006/relationships/chart" Target="/ppt/slides/charts/chart121.xml" Id="rId3" /><Relationship Type="http://schemas.openxmlformats.org/officeDocument/2006/relationships/notesSlide" Target="/ppt/notesSlides/notesSlide122.xml" Id="R021b09cac1b14d52" /></Relationships>
</file>

<file path=ppt/slides/_rels/slide123.xml.rels>&#65279;<?xml version="1.0" encoding="utf-8"?><Relationships xmlns="http://schemas.openxmlformats.org/package/2006/relationships"><Relationship Type="http://schemas.openxmlformats.org/officeDocument/2006/relationships/slideLayout" Target="/ppt/slideLayouts/slideLayout12.xml" Id="R11bacc07f8674379" /><Relationship Type="http://schemas.openxmlformats.org/officeDocument/2006/relationships/chart" Target="/ppt/slides/charts/chart122.xml" Id="rId3" /><Relationship Type="http://schemas.openxmlformats.org/officeDocument/2006/relationships/notesSlide" Target="/ppt/notesSlides/notesSlide123.xml" Id="R9be289f6a7a042d1" /></Relationships>
</file>

<file path=ppt/slides/_rels/slide124.xml.rels>&#65279;<?xml version="1.0" encoding="utf-8"?><Relationships xmlns="http://schemas.openxmlformats.org/package/2006/relationships"><Relationship Type="http://schemas.openxmlformats.org/officeDocument/2006/relationships/slideLayout" Target="/ppt/slideLayouts/slideLayout12.xml" Id="R090abc4336004cc8" /><Relationship Type="http://schemas.openxmlformats.org/officeDocument/2006/relationships/chart" Target="/ppt/slides/charts/chart123.xml" Id="rId3" /><Relationship Type="http://schemas.openxmlformats.org/officeDocument/2006/relationships/notesSlide" Target="/ppt/notesSlides/notesSlide124.xml" Id="R3f407a82d96942e9" /></Relationships>
</file>

<file path=ppt/slides/_rels/slide125.xml.rels>&#65279;<?xml version="1.0" encoding="utf-8"?><Relationships xmlns="http://schemas.openxmlformats.org/package/2006/relationships"><Relationship Type="http://schemas.openxmlformats.org/officeDocument/2006/relationships/slideLayout" Target="/ppt/slideLayouts/slideLayout12.xml" Id="R3a283234d9d7472f" /><Relationship Type="http://schemas.openxmlformats.org/officeDocument/2006/relationships/chart" Target="/ppt/slides/charts/chart124.xml" Id="rId3" /><Relationship Type="http://schemas.openxmlformats.org/officeDocument/2006/relationships/notesSlide" Target="/ppt/notesSlides/notesSlide125.xml" Id="Rf18229b5632d4112" /></Relationships>
</file>

<file path=ppt/slides/_rels/slide126.xml.rels>&#65279;<?xml version="1.0" encoding="utf-8"?><Relationships xmlns="http://schemas.openxmlformats.org/package/2006/relationships"><Relationship Type="http://schemas.openxmlformats.org/officeDocument/2006/relationships/slideLayout" Target="/ppt/slideLayouts/slideLayout12.xml" Id="R5ef5aeb24bf947a8" /><Relationship Type="http://schemas.openxmlformats.org/officeDocument/2006/relationships/chart" Target="/ppt/slides/charts/chart125.xml" Id="rId3" /><Relationship Type="http://schemas.openxmlformats.org/officeDocument/2006/relationships/notesSlide" Target="/ppt/notesSlides/notesSlide126.xml" Id="R591168c09a164087" /></Relationships>
</file>

<file path=ppt/slides/_rels/slide127.xml.rels>&#65279;<?xml version="1.0" encoding="utf-8"?><Relationships xmlns="http://schemas.openxmlformats.org/package/2006/relationships"><Relationship Type="http://schemas.openxmlformats.org/officeDocument/2006/relationships/slideLayout" Target="/ppt/slideLayouts/slideLayout12.xml" Id="R11b8f095f7a64fde" /><Relationship Type="http://schemas.openxmlformats.org/officeDocument/2006/relationships/chart" Target="/ppt/slides/charts/chart126.xml" Id="rId3" /><Relationship Type="http://schemas.openxmlformats.org/officeDocument/2006/relationships/notesSlide" Target="/ppt/notesSlides/notesSlide127.xml" Id="R2d5c53a1b8774995" /></Relationships>
</file>

<file path=ppt/slides/_rels/slide128.xml.rels>&#65279;<?xml version="1.0" encoding="utf-8"?><Relationships xmlns="http://schemas.openxmlformats.org/package/2006/relationships"><Relationship Type="http://schemas.openxmlformats.org/officeDocument/2006/relationships/slideLayout" Target="/ppt/slideLayouts/slideLayout12.xml" Id="R2b7eb35f387f4679" /><Relationship Type="http://schemas.openxmlformats.org/officeDocument/2006/relationships/chart" Target="/ppt/slides/charts/chart127.xml" Id="rId3" /><Relationship Type="http://schemas.openxmlformats.org/officeDocument/2006/relationships/notesSlide" Target="/ppt/notesSlides/notesSlide128.xml" Id="Ra1b73302550e45c5" /></Relationships>
</file>

<file path=ppt/slides/_rels/slide129.xml.rels>&#65279;<?xml version="1.0" encoding="utf-8"?><Relationships xmlns="http://schemas.openxmlformats.org/package/2006/relationships"><Relationship Type="http://schemas.openxmlformats.org/officeDocument/2006/relationships/slideLayout" Target="/ppt/slideLayouts/slideLayout12.xml" Id="Rf112da7cdd764107" /><Relationship Type="http://schemas.openxmlformats.org/officeDocument/2006/relationships/chart" Target="/ppt/slides/charts/chart128.xml" Id="rId3" /><Relationship Type="http://schemas.openxmlformats.org/officeDocument/2006/relationships/notesSlide" Target="/ppt/notesSlides/notesSlide129.xml" Id="R3ed48515dd5145fa" /></Relationships>
</file>

<file path=ppt/slides/_rels/slide12a.xml.rels>&#65279;<?xml version="1.0" encoding="utf-8"?><Relationships xmlns="http://schemas.openxmlformats.org/package/2006/relationships"><Relationship Type="http://schemas.openxmlformats.org/officeDocument/2006/relationships/slideLayout" Target="/ppt/slideLayouts/slideLayout12.xml" Id="Rf959022a44d84c0d" /><Relationship Type="http://schemas.openxmlformats.org/officeDocument/2006/relationships/chart" Target="/ppt/slides/charts/chart129.xml" Id="rId3" /><Relationship Type="http://schemas.openxmlformats.org/officeDocument/2006/relationships/notesSlide" Target="/ppt/notesSlides/notesSlide12a.xml" Id="R22a5ed3d8f264083" /></Relationships>
</file>

<file path=ppt/slides/_rels/slide12b.xml.rels>&#65279;<?xml version="1.0" encoding="utf-8"?><Relationships xmlns="http://schemas.openxmlformats.org/package/2006/relationships"><Relationship Type="http://schemas.openxmlformats.org/officeDocument/2006/relationships/slideLayout" Target="/ppt/slideLayouts/slideLayout12.xml" Id="R568e493d2c7646e3" /><Relationship Type="http://schemas.openxmlformats.org/officeDocument/2006/relationships/chart" Target="/ppt/slides/charts/chart12a.xml" Id="rId3" /><Relationship Type="http://schemas.openxmlformats.org/officeDocument/2006/relationships/notesSlide" Target="/ppt/notesSlides/notesSlide12b.xml" Id="R3d0bd6203d374b48" /></Relationships>
</file>

<file path=ppt/slides/_rels/slide12c.xml.rels>&#65279;<?xml version="1.0" encoding="utf-8"?><Relationships xmlns="http://schemas.openxmlformats.org/package/2006/relationships"><Relationship Type="http://schemas.openxmlformats.org/officeDocument/2006/relationships/slideLayout" Target="/ppt/slideLayouts/slideLayout12.xml" Id="R7d781e891267427c" /><Relationship Type="http://schemas.openxmlformats.org/officeDocument/2006/relationships/chart" Target="/ppt/slides/charts/chart12b.xml" Id="rId3" /><Relationship Type="http://schemas.openxmlformats.org/officeDocument/2006/relationships/notesSlide" Target="/ppt/notesSlides/notesSlide12c.xml" Id="R97c8d96df57a4e2f" /></Relationships>
</file>

<file path=ppt/slides/_rels/slide12d.xml.rels>&#65279;<?xml version="1.0" encoding="utf-8"?><Relationships xmlns="http://schemas.openxmlformats.org/package/2006/relationships"><Relationship Type="http://schemas.openxmlformats.org/officeDocument/2006/relationships/slideLayout" Target="/ppt/slideLayouts/slideLayout12.xml" Id="R63215068c41f4697" /><Relationship Type="http://schemas.openxmlformats.org/officeDocument/2006/relationships/chart" Target="/ppt/slides/charts/chart12c.xml" Id="rId3" /><Relationship Type="http://schemas.openxmlformats.org/officeDocument/2006/relationships/notesSlide" Target="/ppt/notesSlides/notesSlide12d.xml" Id="R8053e29d7fbe4903" /></Relationships>
</file>

<file path=ppt/slides/_rels/slide12e.xml.rels>&#65279;<?xml version="1.0" encoding="utf-8"?><Relationships xmlns="http://schemas.openxmlformats.org/package/2006/relationships"><Relationship Type="http://schemas.openxmlformats.org/officeDocument/2006/relationships/slideLayout" Target="/ppt/slideLayouts/slideLayout12.xml" Id="R1b7f09a0312d4367" /><Relationship Type="http://schemas.openxmlformats.org/officeDocument/2006/relationships/chart" Target="/ppt/slides/charts/chart12d.xml" Id="rId3" /><Relationship Type="http://schemas.openxmlformats.org/officeDocument/2006/relationships/notesSlide" Target="/ppt/notesSlides/notesSlide12e.xml" Id="R3139ba91faba46c4" /></Relationships>
</file>

<file path=ppt/slides/_rels/slide12f.xml.rels>&#65279;<?xml version="1.0" encoding="utf-8"?><Relationships xmlns="http://schemas.openxmlformats.org/package/2006/relationships"><Relationship Type="http://schemas.openxmlformats.org/officeDocument/2006/relationships/slideLayout" Target="/ppt/slideLayouts/slideLayout12.xml" Id="R22c15c96397f49d0" /><Relationship Type="http://schemas.openxmlformats.org/officeDocument/2006/relationships/chart" Target="/ppt/slides/charts/chart12e.xml" Id="rId3" /><Relationship Type="http://schemas.openxmlformats.org/officeDocument/2006/relationships/notesSlide" Target="/ppt/notesSlides/notesSlide12f.xml" Id="Rfc7ffa7adff04b3e"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73d72d977da94da0" /><Relationship Type="http://schemas.openxmlformats.org/officeDocument/2006/relationships/chart" Target="/ppt/slides/charts/chart12.xml" Id="rId3" /><Relationship Type="http://schemas.openxmlformats.org/officeDocument/2006/relationships/notesSlide" Target="/ppt/notesSlides/notesSlide13.xml" Id="Rdf226de0f3c74ed5" /></Relationships>
</file>

<file path=ppt/slides/_rels/slide130.xml.rels>&#65279;<?xml version="1.0" encoding="utf-8"?><Relationships xmlns="http://schemas.openxmlformats.org/package/2006/relationships"><Relationship Type="http://schemas.openxmlformats.org/officeDocument/2006/relationships/slideLayout" Target="/ppt/slideLayouts/slideLayout12.xml" Id="Rfe8468bfabad4e4d" /><Relationship Type="http://schemas.openxmlformats.org/officeDocument/2006/relationships/chart" Target="/ppt/slides/charts/chart12f.xml" Id="rId3" /><Relationship Type="http://schemas.openxmlformats.org/officeDocument/2006/relationships/notesSlide" Target="/ppt/notesSlides/notesSlide130.xml" Id="R422df37c08d64dac" /></Relationships>
</file>

<file path=ppt/slides/_rels/slide131.xml.rels>&#65279;<?xml version="1.0" encoding="utf-8"?><Relationships xmlns="http://schemas.openxmlformats.org/package/2006/relationships"><Relationship Type="http://schemas.openxmlformats.org/officeDocument/2006/relationships/slideLayout" Target="/ppt/slideLayouts/slideLayout12.xml" Id="R94e28bd8a6c845d2" /><Relationship Type="http://schemas.openxmlformats.org/officeDocument/2006/relationships/chart" Target="/ppt/slides/charts/chart130.xml" Id="rId3" /><Relationship Type="http://schemas.openxmlformats.org/officeDocument/2006/relationships/notesSlide" Target="/ppt/notesSlides/notesSlide131.xml" Id="R98e9846e5a4040d0" /></Relationships>
</file>

<file path=ppt/slides/_rels/slide132.xml.rels>&#65279;<?xml version="1.0" encoding="utf-8"?><Relationships xmlns="http://schemas.openxmlformats.org/package/2006/relationships"><Relationship Type="http://schemas.openxmlformats.org/officeDocument/2006/relationships/slideLayout" Target="/ppt/slideLayouts/slideLayout12.xml" Id="Re77875ecc59f4e36" /><Relationship Type="http://schemas.openxmlformats.org/officeDocument/2006/relationships/chart" Target="/ppt/slides/charts/chart131.xml" Id="rId3" /><Relationship Type="http://schemas.openxmlformats.org/officeDocument/2006/relationships/notesSlide" Target="/ppt/notesSlides/notesSlide132.xml" Id="R2b8e8cb55d5b47cd" /></Relationships>
</file>

<file path=ppt/slides/_rels/slide133.xml.rels>&#65279;<?xml version="1.0" encoding="utf-8"?><Relationships xmlns="http://schemas.openxmlformats.org/package/2006/relationships"><Relationship Type="http://schemas.openxmlformats.org/officeDocument/2006/relationships/slideLayout" Target="/ppt/slideLayouts/slideLayout12.xml" Id="R083911b596cf42eb" /><Relationship Type="http://schemas.openxmlformats.org/officeDocument/2006/relationships/chart" Target="/ppt/slides/charts/chart132.xml" Id="rId3" /><Relationship Type="http://schemas.openxmlformats.org/officeDocument/2006/relationships/notesSlide" Target="/ppt/notesSlides/notesSlide133.xml" Id="R8db4d25e384c4e04" /></Relationships>
</file>

<file path=ppt/slides/_rels/slide134.xml.rels>&#65279;<?xml version="1.0" encoding="utf-8"?><Relationships xmlns="http://schemas.openxmlformats.org/package/2006/relationships"><Relationship Type="http://schemas.openxmlformats.org/officeDocument/2006/relationships/slideLayout" Target="/ppt/slideLayouts/slideLayout12.xml" Id="Re49a1b8c2ee443be" /><Relationship Type="http://schemas.openxmlformats.org/officeDocument/2006/relationships/chart" Target="/ppt/slides/charts/chart133.xml" Id="rId3" /><Relationship Type="http://schemas.openxmlformats.org/officeDocument/2006/relationships/notesSlide" Target="/ppt/notesSlides/notesSlide134.xml" Id="Rbb394303d6f54a72" /></Relationships>
</file>

<file path=ppt/slides/_rels/slide135.xml.rels>&#65279;<?xml version="1.0" encoding="utf-8"?><Relationships xmlns="http://schemas.openxmlformats.org/package/2006/relationships"><Relationship Type="http://schemas.openxmlformats.org/officeDocument/2006/relationships/slideLayout" Target="/ppt/slideLayouts/slideLayout12.xml" Id="R132f9d531d934752" /><Relationship Type="http://schemas.openxmlformats.org/officeDocument/2006/relationships/chart" Target="/ppt/slides/charts/chart134.xml" Id="rId3" /><Relationship Type="http://schemas.openxmlformats.org/officeDocument/2006/relationships/notesSlide" Target="/ppt/notesSlides/notesSlide135.xml" Id="Rdc75ad48eca5444e" /></Relationships>
</file>

<file path=ppt/slides/_rels/slide136.xml.rels>&#65279;<?xml version="1.0" encoding="utf-8"?><Relationships xmlns="http://schemas.openxmlformats.org/package/2006/relationships"><Relationship Type="http://schemas.openxmlformats.org/officeDocument/2006/relationships/slideLayout" Target="/ppt/slideLayouts/slideLayout12.xml" Id="R848fc8be74cb45ea" /><Relationship Type="http://schemas.openxmlformats.org/officeDocument/2006/relationships/chart" Target="/ppt/slides/charts/chart135.xml" Id="rId3" /><Relationship Type="http://schemas.openxmlformats.org/officeDocument/2006/relationships/notesSlide" Target="/ppt/notesSlides/notesSlide136.xml" Id="R79381a2f5ee94af0" /></Relationships>
</file>

<file path=ppt/slides/_rels/slide137.xml.rels>&#65279;<?xml version="1.0" encoding="utf-8"?><Relationships xmlns="http://schemas.openxmlformats.org/package/2006/relationships"><Relationship Type="http://schemas.openxmlformats.org/officeDocument/2006/relationships/slideLayout" Target="/ppt/slideLayouts/slideLayout12.xml" Id="R1ca26bc3d61f4bac" /><Relationship Type="http://schemas.openxmlformats.org/officeDocument/2006/relationships/chart" Target="/ppt/slides/charts/chart136.xml" Id="rId3" /><Relationship Type="http://schemas.openxmlformats.org/officeDocument/2006/relationships/notesSlide" Target="/ppt/notesSlides/notesSlide137.xml" Id="Rc28ff17ab0bf4d61" /></Relationships>
</file>

<file path=ppt/slides/_rels/slide138.xml.rels>&#65279;<?xml version="1.0" encoding="utf-8"?><Relationships xmlns="http://schemas.openxmlformats.org/package/2006/relationships"><Relationship Type="http://schemas.openxmlformats.org/officeDocument/2006/relationships/slideLayout" Target="/ppt/slideLayouts/slideLayout12.xml" Id="R6120ab7e75b542c5" /><Relationship Type="http://schemas.openxmlformats.org/officeDocument/2006/relationships/chart" Target="/ppt/slides/charts/chart137.xml" Id="rId3" /><Relationship Type="http://schemas.openxmlformats.org/officeDocument/2006/relationships/notesSlide" Target="/ppt/notesSlides/notesSlide138.xml" Id="R9e0dce0e715a4910" /></Relationships>
</file>

<file path=ppt/slides/_rels/slide139.xml.rels>&#65279;<?xml version="1.0" encoding="utf-8"?><Relationships xmlns="http://schemas.openxmlformats.org/package/2006/relationships"><Relationship Type="http://schemas.openxmlformats.org/officeDocument/2006/relationships/slideLayout" Target="/ppt/slideLayouts/slideLayout12.xml" Id="R31ccd6a072a14e4b" /><Relationship Type="http://schemas.openxmlformats.org/officeDocument/2006/relationships/chart" Target="/ppt/slides/charts/chart138.xml" Id="rId3" /><Relationship Type="http://schemas.openxmlformats.org/officeDocument/2006/relationships/notesSlide" Target="/ppt/notesSlides/notesSlide139.xml" Id="Re2939877738244ef" /></Relationships>
</file>

<file path=ppt/slides/_rels/slide13a.xml.rels>&#65279;<?xml version="1.0" encoding="utf-8"?><Relationships xmlns="http://schemas.openxmlformats.org/package/2006/relationships"><Relationship Type="http://schemas.openxmlformats.org/officeDocument/2006/relationships/slideLayout" Target="/ppt/slideLayouts/slideLayout12.xml" Id="R95adf8fcd6bc4c15" /><Relationship Type="http://schemas.openxmlformats.org/officeDocument/2006/relationships/chart" Target="/ppt/slides/charts/chart139.xml" Id="rId3" /><Relationship Type="http://schemas.openxmlformats.org/officeDocument/2006/relationships/notesSlide" Target="/ppt/notesSlides/notesSlide13a.xml" Id="R7a60e1e3c06447b7" /></Relationships>
</file>

<file path=ppt/slides/_rels/slide13b.xml.rels>&#65279;<?xml version="1.0" encoding="utf-8"?><Relationships xmlns="http://schemas.openxmlformats.org/package/2006/relationships"><Relationship Type="http://schemas.openxmlformats.org/officeDocument/2006/relationships/slideLayout" Target="/ppt/slideLayouts/slideLayout12.xml" Id="Rc9eefca8637b44f1" /><Relationship Type="http://schemas.openxmlformats.org/officeDocument/2006/relationships/chart" Target="/ppt/slides/charts/chart13a.xml" Id="rId3" /><Relationship Type="http://schemas.openxmlformats.org/officeDocument/2006/relationships/notesSlide" Target="/ppt/notesSlides/notesSlide13b.xml" Id="R083fe972385e4694" /></Relationships>
</file>

<file path=ppt/slides/_rels/slide13c.xml.rels>&#65279;<?xml version="1.0" encoding="utf-8"?><Relationships xmlns="http://schemas.openxmlformats.org/package/2006/relationships"><Relationship Type="http://schemas.openxmlformats.org/officeDocument/2006/relationships/slideLayout" Target="/ppt/slideLayouts/slideLayout12.xml" Id="R0a28744e91be4118" /><Relationship Type="http://schemas.openxmlformats.org/officeDocument/2006/relationships/chart" Target="/ppt/slides/charts/chart13b.xml" Id="rId3" /><Relationship Type="http://schemas.openxmlformats.org/officeDocument/2006/relationships/notesSlide" Target="/ppt/notesSlides/notesSlide13c.xml" Id="R13cbc89e5f4f49c2" /></Relationships>
</file>

<file path=ppt/slides/_rels/slide13d.xml.rels>&#65279;<?xml version="1.0" encoding="utf-8"?><Relationships xmlns="http://schemas.openxmlformats.org/package/2006/relationships"><Relationship Type="http://schemas.openxmlformats.org/officeDocument/2006/relationships/slideLayout" Target="/ppt/slideLayouts/slideLayout12.xml" Id="R4ebede36f0714c07" /><Relationship Type="http://schemas.openxmlformats.org/officeDocument/2006/relationships/chart" Target="/ppt/slides/charts/chart13c.xml" Id="rId3" /><Relationship Type="http://schemas.openxmlformats.org/officeDocument/2006/relationships/notesSlide" Target="/ppt/notesSlides/notesSlide13d.xml" Id="Ra7e03d7a317f45fd" /></Relationships>
</file>

<file path=ppt/slides/_rels/slide13e.xml.rels>&#65279;<?xml version="1.0" encoding="utf-8"?><Relationships xmlns="http://schemas.openxmlformats.org/package/2006/relationships"><Relationship Type="http://schemas.openxmlformats.org/officeDocument/2006/relationships/slideLayout" Target="/ppt/slideLayouts/slideLayout12.xml" Id="Rc3b78d8fd0f544c8" /><Relationship Type="http://schemas.openxmlformats.org/officeDocument/2006/relationships/chart" Target="/ppt/slides/charts/chart13d.xml" Id="rId3" /><Relationship Type="http://schemas.openxmlformats.org/officeDocument/2006/relationships/notesSlide" Target="/ppt/notesSlides/notesSlide13e.xml" Id="R9f4e4d5859374bf7" /></Relationships>
</file>

<file path=ppt/slides/_rels/slide13f.xml.rels>&#65279;<?xml version="1.0" encoding="utf-8"?><Relationships xmlns="http://schemas.openxmlformats.org/package/2006/relationships"><Relationship Type="http://schemas.openxmlformats.org/officeDocument/2006/relationships/slideLayout" Target="/ppt/slideLayouts/slideLayout12.xml" Id="R8506fe6b3ab342d6" /><Relationship Type="http://schemas.openxmlformats.org/officeDocument/2006/relationships/chart" Target="/ppt/slides/charts/chart13e.xml" Id="rId3" /><Relationship Type="http://schemas.openxmlformats.org/officeDocument/2006/relationships/notesSlide" Target="/ppt/notesSlides/notesSlide13f.xml" Id="R23349bcc2c60415c"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f0d3937d2e684ffb" /><Relationship Type="http://schemas.openxmlformats.org/officeDocument/2006/relationships/chart" Target="/ppt/slides/charts/chart13.xml" Id="rId3" /><Relationship Type="http://schemas.openxmlformats.org/officeDocument/2006/relationships/notesSlide" Target="/ppt/notesSlides/notesSlide14.xml" Id="Rd51f9c006c4b48a3" /></Relationships>
</file>

<file path=ppt/slides/_rels/slide140.xml.rels>&#65279;<?xml version="1.0" encoding="utf-8"?><Relationships xmlns="http://schemas.openxmlformats.org/package/2006/relationships"><Relationship Type="http://schemas.openxmlformats.org/officeDocument/2006/relationships/slideLayout" Target="/ppt/slideLayouts/slideLayout12.xml" Id="R9e2eb91f2c5d41e4" /><Relationship Type="http://schemas.openxmlformats.org/officeDocument/2006/relationships/chart" Target="/ppt/slides/charts/chart13f.xml" Id="rId3" /><Relationship Type="http://schemas.openxmlformats.org/officeDocument/2006/relationships/notesSlide" Target="/ppt/notesSlides/notesSlide140.xml" Id="R556c8796202547fb" /></Relationships>
</file>

<file path=ppt/slides/_rels/slide141.xml.rels>&#65279;<?xml version="1.0" encoding="utf-8"?><Relationships xmlns="http://schemas.openxmlformats.org/package/2006/relationships"><Relationship Type="http://schemas.openxmlformats.org/officeDocument/2006/relationships/slideLayout" Target="/ppt/slideLayouts/slideLayout12.xml" Id="Rd94d95e1e0684345" /><Relationship Type="http://schemas.openxmlformats.org/officeDocument/2006/relationships/chart" Target="/ppt/slides/charts/chart140.xml" Id="rId3" /><Relationship Type="http://schemas.openxmlformats.org/officeDocument/2006/relationships/notesSlide" Target="/ppt/notesSlides/notesSlide141.xml" Id="R6807cc2a776a44ed" /></Relationships>
</file>

<file path=ppt/slides/_rels/slide142.xml.rels>&#65279;<?xml version="1.0" encoding="utf-8"?><Relationships xmlns="http://schemas.openxmlformats.org/package/2006/relationships"><Relationship Type="http://schemas.openxmlformats.org/officeDocument/2006/relationships/slideLayout" Target="/ppt/slideLayouts/slideLayout12.xml" Id="Rc483db8cae944b18" /><Relationship Type="http://schemas.openxmlformats.org/officeDocument/2006/relationships/chart" Target="/ppt/slides/charts/chart141.xml" Id="rId3" /><Relationship Type="http://schemas.openxmlformats.org/officeDocument/2006/relationships/notesSlide" Target="/ppt/notesSlides/notesSlide142.xml" Id="R89af04512c2c465d" /></Relationships>
</file>

<file path=ppt/slides/_rels/slide143.xml.rels>&#65279;<?xml version="1.0" encoding="utf-8"?><Relationships xmlns="http://schemas.openxmlformats.org/package/2006/relationships"><Relationship Type="http://schemas.openxmlformats.org/officeDocument/2006/relationships/slideLayout" Target="/ppt/slideLayouts/slideLayout12.xml" Id="Rc1e394fc922e4f01" /><Relationship Type="http://schemas.openxmlformats.org/officeDocument/2006/relationships/chart" Target="/ppt/slides/charts/chart142.xml" Id="rId3" /><Relationship Type="http://schemas.openxmlformats.org/officeDocument/2006/relationships/notesSlide" Target="/ppt/notesSlides/notesSlide143.xml" Id="R0ea643a4bcdb4a5d" /></Relationships>
</file>

<file path=ppt/slides/_rels/slide144.xml.rels>&#65279;<?xml version="1.0" encoding="utf-8"?><Relationships xmlns="http://schemas.openxmlformats.org/package/2006/relationships"><Relationship Type="http://schemas.openxmlformats.org/officeDocument/2006/relationships/slideLayout" Target="/ppt/slideLayouts/slideLayout12.xml" Id="R92baeff0b7864027" /><Relationship Type="http://schemas.openxmlformats.org/officeDocument/2006/relationships/chart" Target="/ppt/slides/charts/chart143.xml" Id="rId3" /><Relationship Type="http://schemas.openxmlformats.org/officeDocument/2006/relationships/notesSlide" Target="/ppt/notesSlides/notesSlide144.xml" Id="Rb9eb43ad7440432d" /></Relationships>
</file>

<file path=ppt/slides/_rels/slide145.xml.rels>&#65279;<?xml version="1.0" encoding="utf-8"?><Relationships xmlns="http://schemas.openxmlformats.org/package/2006/relationships"><Relationship Type="http://schemas.openxmlformats.org/officeDocument/2006/relationships/slideLayout" Target="/ppt/slideLayouts/slideLayout12.xml" Id="Rc5c7bdcec60e45a6" /><Relationship Type="http://schemas.openxmlformats.org/officeDocument/2006/relationships/chart" Target="/ppt/slides/charts/chart144.xml" Id="rId3" /><Relationship Type="http://schemas.openxmlformats.org/officeDocument/2006/relationships/notesSlide" Target="/ppt/notesSlides/notesSlide145.xml" Id="Rae262ebb5f654e57" /></Relationships>
</file>

<file path=ppt/slides/_rels/slide146.xml.rels>&#65279;<?xml version="1.0" encoding="utf-8"?><Relationships xmlns="http://schemas.openxmlformats.org/package/2006/relationships"><Relationship Type="http://schemas.openxmlformats.org/officeDocument/2006/relationships/slideLayout" Target="/ppt/slideLayouts/slideLayout12.xml" Id="R9169b83c32e34d3e" /><Relationship Type="http://schemas.openxmlformats.org/officeDocument/2006/relationships/chart" Target="/ppt/slides/charts/chart145.xml" Id="rId3" /><Relationship Type="http://schemas.openxmlformats.org/officeDocument/2006/relationships/notesSlide" Target="/ppt/notesSlides/notesSlide146.xml" Id="Rb85333e56ebb49cc" /></Relationships>
</file>

<file path=ppt/slides/_rels/slide147.xml.rels>&#65279;<?xml version="1.0" encoding="utf-8"?><Relationships xmlns="http://schemas.openxmlformats.org/package/2006/relationships"><Relationship Type="http://schemas.openxmlformats.org/officeDocument/2006/relationships/slideLayout" Target="/ppt/slideLayouts/slideLayout12.xml" Id="R6e9603881ddf49f7" /><Relationship Type="http://schemas.openxmlformats.org/officeDocument/2006/relationships/chart" Target="/ppt/slides/charts/chart146.xml" Id="rId3" /><Relationship Type="http://schemas.openxmlformats.org/officeDocument/2006/relationships/notesSlide" Target="/ppt/notesSlides/notesSlide147.xml" Id="R2fc3c984d4184137" /></Relationships>
</file>

<file path=ppt/slides/_rels/slide148.xml.rels>&#65279;<?xml version="1.0" encoding="utf-8"?><Relationships xmlns="http://schemas.openxmlformats.org/package/2006/relationships"><Relationship Type="http://schemas.openxmlformats.org/officeDocument/2006/relationships/slideLayout" Target="/ppt/slideLayouts/slideLayout12.xml" Id="R35667bce89424b06" /><Relationship Type="http://schemas.openxmlformats.org/officeDocument/2006/relationships/chart" Target="/ppt/slides/charts/chart147.xml" Id="rId3" /><Relationship Type="http://schemas.openxmlformats.org/officeDocument/2006/relationships/notesSlide" Target="/ppt/notesSlides/notesSlide148.xml" Id="Re8b76f1dca51477f" /></Relationships>
</file>

<file path=ppt/slides/_rels/slide149.xml.rels>&#65279;<?xml version="1.0" encoding="utf-8"?><Relationships xmlns="http://schemas.openxmlformats.org/package/2006/relationships"><Relationship Type="http://schemas.openxmlformats.org/officeDocument/2006/relationships/slideLayout" Target="/ppt/slideLayouts/slideLayout12.xml" Id="R19eab590756b4ddc" /><Relationship Type="http://schemas.openxmlformats.org/officeDocument/2006/relationships/chart" Target="/ppt/slides/charts/chart148.xml" Id="rId3" /><Relationship Type="http://schemas.openxmlformats.org/officeDocument/2006/relationships/notesSlide" Target="/ppt/notesSlides/notesSlide149.xml" Id="R64b8e463d0ee4ba4" /></Relationships>
</file>

<file path=ppt/slides/_rels/slide14a.xml.rels>&#65279;<?xml version="1.0" encoding="utf-8"?><Relationships xmlns="http://schemas.openxmlformats.org/package/2006/relationships"><Relationship Type="http://schemas.openxmlformats.org/officeDocument/2006/relationships/slideLayout" Target="/ppt/slideLayouts/slideLayout12.xml" Id="R3343191c8a2b4e80" /><Relationship Type="http://schemas.openxmlformats.org/officeDocument/2006/relationships/chart" Target="/ppt/slides/charts/chart149.xml" Id="rId3" /><Relationship Type="http://schemas.openxmlformats.org/officeDocument/2006/relationships/notesSlide" Target="/ppt/notesSlides/notesSlide14a.xml" Id="Rf4a6fa9791364a74" /></Relationships>
</file>

<file path=ppt/slides/_rels/slide14b.xml.rels>&#65279;<?xml version="1.0" encoding="utf-8"?><Relationships xmlns="http://schemas.openxmlformats.org/package/2006/relationships"><Relationship Type="http://schemas.openxmlformats.org/officeDocument/2006/relationships/slideLayout" Target="/ppt/slideLayouts/slideLayout12.xml" Id="R615262f2feea4e49" /><Relationship Type="http://schemas.openxmlformats.org/officeDocument/2006/relationships/chart" Target="/ppt/slides/charts/chart14a.xml" Id="rId3" /><Relationship Type="http://schemas.openxmlformats.org/officeDocument/2006/relationships/notesSlide" Target="/ppt/notesSlides/notesSlide14b.xml" Id="R74832d7f05754c30" /></Relationships>
</file>

<file path=ppt/slides/_rels/slide14c.xml.rels>&#65279;<?xml version="1.0" encoding="utf-8"?><Relationships xmlns="http://schemas.openxmlformats.org/package/2006/relationships"><Relationship Type="http://schemas.openxmlformats.org/officeDocument/2006/relationships/slideLayout" Target="/ppt/slideLayouts/slideLayout12.xml" Id="Rfa7f931a3e664427" /><Relationship Type="http://schemas.openxmlformats.org/officeDocument/2006/relationships/chart" Target="/ppt/slides/charts/chart14b.xml" Id="rId3" /><Relationship Type="http://schemas.openxmlformats.org/officeDocument/2006/relationships/notesSlide" Target="/ppt/notesSlides/notesSlide14c.xml" Id="R35391406c6fe4e9b" /></Relationships>
</file>

<file path=ppt/slides/_rels/slide14d.xml.rels>&#65279;<?xml version="1.0" encoding="utf-8"?><Relationships xmlns="http://schemas.openxmlformats.org/package/2006/relationships"><Relationship Type="http://schemas.openxmlformats.org/officeDocument/2006/relationships/slideLayout" Target="/ppt/slideLayouts/slideLayout12.xml" Id="Ra6eda071f14949a4" /><Relationship Type="http://schemas.openxmlformats.org/officeDocument/2006/relationships/chart" Target="/ppt/slides/charts/chart14c.xml" Id="rId3" /><Relationship Type="http://schemas.openxmlformats.org/officeDocument/2006/relationships/notesSlide" Target="/ppt/notesSlides/notesSlide14d.xml" Id="Rf70cb72bcf5d441a" /></Relationships>
</file>

<file path=ppt/slides/_rels/slide14e.xml.rels>&#65279;<?xml version="1.0" encoding="utf-8"?><Relationships xmlns="http://schemas.openxmlformats.org/package/2006/relationships"><Relationship Type="http://schemas.openxmlformats.org/officeDocument/2006/relationships/slideLayout" Target="/ppt/slideLayouts/slideLayout12.xml" Id="Rcc8f3bfb9a6147fc" /><Relationship Type="http://schemas.openxmlformats.org/officeDocument/2006/relationships/chart" Target="/ppt/slides/charts/chart14d.xml" Id="rId3" /><Relationship Type="http://schemas.openxmlformats.org/officeDocument/2006/relationships/notesSlide" Target="/ppt/notesSlides/notesSlide14e.xml" Id="Rabb8b5a9f81c4856" /></Relationships>
</file>

<file path=ppt/slides/_rels/slide14f.xml.rels>&#65279;<?xml version="1.0" encoding="utf-8"?><Relationships xmlns="http://schemas.openxmlformats.org/package/2006/relationships"><Relationship Type="http://schemas.openxmlformats.org/officeDocument/2006/relationships/slideLayout" Target="/ppt/slideLayouts/slideLayout12.xml" Id="Rd00afa15e7454e05" /><Relationship Type="http://schemas.openxmlformats.org/officeDocument/2006/relationships/chart" Target="/ppt/slides/charts/chart14e.xml" Id="rId3" /><Relationship Type="http://schemas.openxmlformats.org/officeDocument/2006/relationships/notesSlide" Target="/ppt/notesSlides/notesSlide14f.xml" Id="Raf62d6d558f24aba"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9d4096c57a39467d" /><Relationship Type="http://schemas.openxmlformats.org/officeDocument/2006/relationships/chart" Target="/ppt/slides/charts/chart14.xml" Id="rId3" /><Relationship Type="http://schemas.openxmlformats.org/officeDocument/2006/relationships/notesSlide" Target="/ppt/notesSlides/notesSlide15.xml" Id="R2e65327137a24893" /></Relationships>
</file>

<file path=ppt/slides/_rels/slide150.xml.rels>&#65279;<?xml version="1.0" encoding="utf-8"?><Relationships xmlns="http://schemas.openxmlformats.org/package/2006/relationships"><Relationship Type="http://schemas.openxmlformats.org/officeDocument/2006/relationships/slideLayout" Target="/ppt/slideLayouts/slideLayout12.xml" Id="Rf0a5559cd76d4d18" /><Relationship Type="http://schemas.openxmlformats.org/officeDocument/2006/relationships/chart" Target="/ppt/slides/charts/chart14f.xml" Id="rId3" /><Relationship Type="http://schemas.openxmlformats.org/officeDocument/2006/relationships/notesSlide" Target="/ppt/notesSlides/notesSlide150.xml" Id="R4cfeef93af9d4c1d" /></Relationships>
</file>

<file path=ppt/slides/_rels/slide151.xml.rels>&#65279;<?xml version="1.0" encoding="utf-8"?><Relationships xmlns="http://schemas.openxmlformats.org/package/2006/relationships"><Relationship Type="http://schemas.openxmlformats.org/officeDocument/2006/relationships/slideLayout" Target="/ppt/slideLayouts/slideLayout12.xml" Id="R777856af879d46e6" /><Relationship Type="http://schemas.openxmlformats.org/officeDocument/2006/relationships/chart" Target="/ppt/slides/charts/chart150.xml" Id="rId3" /><Relationship Type="http://schemas.openxmlformats.org/officeDocument/2006/relationships/notesSlide" Target="/ppt/notesSlides/notesSlide151.xml" Id="Rb62c14efaed34ad0" /></Relationships>
</file>

<file path=ppt/slides/_rels/slide152.xml.rels>&#65279;<?xml version="1.0" encoding="utf-8"?><Relationships xmlns="http://schemas.openxmlformats.org/package/2006/relationships"><Relationship Type="http://schemas.openxmlformats.org/officeDocument/2006/relationships/slideLayout" Target="/ppt/slideLayouts/slideLayout12.xml" Id="R4016615bbac245f3" /><Relationship Type="http://schemas.openxmlformats.org/officeDocument/2006/relationships/chart" Target="/ppt/slides/charts/chart151.xml" Id="rId3" /><Relationship Type="http://schemas.openxmlformats.org/officeDocument/2006/relationships/notesSlide" Target="/ppt/notesSlides/notesSlide152.xml" Id="R38e35001ae794f77" /></Relationships>
</file>

<file path=ppt/slides/_rels/slide153.xml.rels>&#65279;<?xml version="1.0" encoding="utf-8"?><Relationships xmlns="http://schemas.openxmlformats.org/package/2006/relationships"><Relationship Type="http://schemas.openxmlformats.org/officeDocument/2006/relationships/slideLayout" Target="/ppt/slideLayouts/slideLayout12.xml" Id="R4efaa66872614025" /><Relationship Type="http://schemas.openxmlformats.org/officeDocument/2006/relationships/chart" Target="/ppt/slides/charts/chart152.xml" Id="rId3" /><Relationship Type="http://schemas.openxmlformats.org/officeDocument/2006/relationships/notesSlide" Target="/ppt/notesSlides/notesSlide153.xml" Id="R9f6048c6a0c14cd9" /></Relationships>
</file>

<file path=ppt/slides/_rels/slide154.xml.rels>&#65279;<?xml version="1.0" encoding="utf-8"?><Relationships xmlns="http://schemas.openxmlformats.org/package/2006/relationships"><Relationship Type="http://schemas.openxmlformats.org/officeDocument/2006/relationships/slideLayout" Target="/ppt/slideLayouts/slideLayout12.xml" Id="R114c55485eff408a" /><Relationship Type="http://schemas.openxmlformats.org/officeDocument/2006/relationships/chart" Target="/ppt/slides/charts/chart153.xml" Id="rId3" /><Relationship Type="http://schemas.openxmlformats.org/officeDocument/2006/relationships/notesSlide" Target="/ppt/notesSlides/notesSlide154.xml" Id="Rb9cc41a6d2ac4c59" /></Relationships>
</file>

<file path=ppt/slides/_rels/slide155.xml.rels>&#65279;<?xml version="1.0" encoding="utf-8"?><Relationships xmlns="http://schemas.openxmlformats.org/package/2006/relationships"><Relationship Type="http://schemas.openxmlformats.org/officeDocument/2006/relationships/slideLayout" Target="/ppt/slideLayouts/slideLayout12.xml" Id="R7e15296bf8164170" /><Relationship Type="http://schemas.openxmlformats.org/officeDocument/2006/relationships/chart" Target="/ppt/slides/charts/chart154.xml" Id="rId3" /><Relationship Type="http://schemas.openxmlformats.org/officeDocument/2006/relationships/notesSlide" Target="/ppt/notesSlides/notesSlide155.xml" Id="R02cde23b30bc4b16" /></Relationships>
</file>

<file path=ppt/slides/_rels/slide156.xml.rels>&#65279;<?xml version="1.0" encoding="utf-8"?><Relationships xmlns="http://schemas.openxmlformats.org/package/2006/relationships"><Relationship Type="http://schemas.openxmlformats.org/officeDocument/2006/relationships/slideLayout" Target="/ppt/slideLayouts/slideLayout12.xml" Id="Rfb4ea62a96bc4554" /><Relationship Type="http://schemas.openxmlformats.org/officeDocument/2006/relationships/chart" Target="/ppt/slides/charts/chart155.xml" Id="rId3" /><Relationship Type="http://schemas.openxmlformats.org/officeDocument/2006/relationships/notesSlide" Target="/ppt/notesSlides/notesSlide156.xml" Id="R2052aa426b2845cc" /></Relationships>
</file>

<file path=ppt/slides/_rels/slide157.xml.rels>&#65279;<?xml version="1.0" encoding="utf-8"?><Relationships xmlns="http://schemas.openxmlformats.org/package/2006/relationships"><Relationship Type="http://schemas.openxmlformats.org/officeDocument/2006/relationships/slideLayout" Target="/ppt/slideLayouts/slideLayout12.xml" Id="Rd8d83da4036043ca" /><Relationship Type="http://schemas.openxmlformats.org/officeDocument/2006/relationships/chart" Target="/ppt/slides/charts/chart156.xml" Id="rId3" /><Relationship Type="http://schemas.openxmlformats.org/officeDocument/2006/relationships/notesSlide" Target="/ppt/notesSlides/notesSlide157.xml" Id="R6bc2d6f62f36443a" /></Relationships>
</file>

<file path=ppt/slides/_rels/slide158.xml.rels>&#65279;<?xml version="1.0" encoding="utf-8"?><Relationships xmlns="http://schemas.openxmlformats.org/package/2006/relationships"><Relationship Type="http://schemas.openxmlformats.org/officeDocument/2006/relationships/slideLayout" Target="/ppt/slideLayouts/slideLayout12.xml" Id="R2238a807cdff4b45" /><Relationship Type="http://schemas.openxmlformats.org/officeDocument/2006/relationships/chart" Target="/ppt/slides/charts/chart157.xml" Id="rId3" /><Relationship Type="http://schemas.openxmlformats.org/officeDocument/2006/relationships/notesSlide" Target="/ppt/notesSlides/notesSlide158.xml" Id="R783844a02b5f4b17" /></Relationships>
</file>

<file path=ppt/slides/_rels/slide159.xml.rels>&#65279;<?xml version="1.0" encoding="utf-8"?><Relationships xmlns="http://schemas.openxmlformats.org/package/2006/relationships"><Relationship Type="http://schemas.openxmlformats.org/officeDocument/2006/relationships/slideLayout" Target="/ppt/slideLayouts/slideLayout12.xml" Id="R8cf6c77c8f2542a7" /><Relationship Type="http://schemas.openxmlformats.org/officeDocument/2006/relationships/chart" Target="/ppt/slides/charts/chart158.xml" Id="rId3" /><Relationship Type="http://schemas.openxmlformats.org/officeDocument/2006/relationships/notesSlide" Target="/ppt/notesSlides/notesSlide159.xml" Id="R42760e9df40840c7"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30bc7dca0b834964" /><Relationship Type="http://schemas.openxmlformats.org/officeDocument/2006/relationships/chart" Target="/ppt/slides/charts/chart15.xml" Id="rId3" /><Relationship Type="http://schemas.openxmlformats.org/officeDocument/2006/relationships/notesSlide" Target="/ppt/notesSlides/notesSlide16.xml" Id="Rea25536e5e5f4d8c"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b91efacd29754d3e" /><Relationship Type="http://schemas.openxmlformats.org/officeDocument/2006/relationships/chart" Target="/ppt/slides/charts/chart16.xml" Id="rId3" /><Relationship Type="http://schemas.openxmlformats.org/officeDocument/2006/relationships/notesSlide" Target="/ppt/notesSlides/notesSlide17.xml" Id="R73d0ec6fb26b4fec"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2bc2d40c714042ce" /><Relationship Type="http://schemas.openxmlformats.org/officeDocument/2006/relationships/chart" Target="/ppt/slides/charts/chart17.xml" Id="rId3" /><Relationship Type="http://schemas.openxmlformats.org/officeDocument/2006/relationships/notesSlide" Target="/ppt/notesSlides/notesSlide18.xml" Id="R88dc78c52c4d45c8"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d6b5fec483b34967" /><Relationship Type="http://schemas.openxmlformats.org/officeDocument/2006/relationships/chart" Target="/ppt/slides/charts/chart18.xml" Id="rId3" /><Relationship Type="http://schemas.openxmlformats.org/officeDocument/2006/relationships/notesSlide" Target="/ppt/notesSlides/notesSlide19.xml" Id="R013c5ccaeb58450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05a59c98767f4c4f" /><Relationship Type="http://schemas.openxmlformats.org/officeDocument/2006/relationships/chart" Target="/ppt/slides/charts/chart19.xml" Id="rId3" /><Relationship Type="http://schemas.openxmlformats.org/officeDocument/2006/relationships/notesSlide" Target="/ppt/notesSlides/notesSlide1a.xml" Id="Rf0bd81202b214b2a"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d33c2cb2406b4a14" /><Relationship Type="http://schemas.openxmlformats.org/officeDocument/2006/relationships/chart" Target="/ppt/slides/charts/chart1a.xml" Id="rId3" /><Relationship Type="http://schemas.openxmlformats.org/officeDocument/2006/relationships/notesSlide" Target="/ppt/notesSlides/notesSlide1b.xml" Id="Rec47ec84b41845eb"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37072da7c14b4c1f" /><Relationship Type="http://schemas.openxmlformats.org/officeDocument/2006/relationships/chart" Target="/ppt/slides/charts/chart1b.xml" Id="rId3" /><Relationship Type="http://schemas.openxmlformats.org/officeDocument/2006/relationships/notesSlide" Target="/ppt/notesSlides/notesSlide1c.xml" Id="R9f67187f880a4151"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aa4ae74679fe4607" /><Relationship Type="http://schemas.openxmlformats.org/officeDocument/2006/relationships/chart" Target="/ppt/slides/charts/chart1c.xml" Id="rId3" /><Relationship Type="http://schemas.openxmlformats.org/officeDocument/2006/relationships/notesSlide" Target="/ppt/notesSlides/notesSlide1d.xml" Id="R7e42647edd964e3c"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f6a5a4324b8246a8" /><Relationship Type="http://schemas.openxmlformats.org/officeDocument/2006/relationships/chart" Target="/ppt/slides/charts/chart1d.xml" Id="rId3" /><Relationship Type="http://schemas.openxmlformats.org/officeDocument/2006/relationships/notesSlide" Target="/ppt/notesSlides/notesSlide1e.xml" Id="Rc314edd4b5fc4d2f"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7e926f541fbb4989" /><Relationship Type="http://schemas.openxmlformats.org/officeDocument/2006/relationships/chart" Target="/ppt/slides/charts/chart1e.xml" Id="rId3" /><Relationship Type="http://schemas.openxmlformats.org/officeDocument/2006/relationships/notesSlide" Target="/ppt/notesSlides/notesSlide1f.xml" Id="R988e79edf65b4f30"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73854b229abf4813" /><Relationship Type="http://schemas.openxmlformats.org/officeDocument/2006/relationships/chart" Target="/ppt/slides/charts/chart1f.xml" Id="rId3" /><Relationship Type="http://schemas.openxmlformats.org/officeDocument/2006/relationships/notesSlide" Target="/ppt/notesSlides/notesSlide20.xml" Id="Rfc190e133f314590"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d757eae72efe40b3" /><Relationship Type="http://schemas.openxmlformats.org/officeDocument/2006/relationships/chart" Target="/ppt/slides/charts/chart20.xml" Id="rId3" /><Relationship Type="http://schemas.openxmlformats.org/officeDocument/2006/relationships/notesSlide" Target="/ppt/notesSlides/notesSlide21.xml" Id="Rec4078b31f7548d0"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370394551858462b" /><Relationship Type="http://schemas.openxmlformats.org/officeDocument/2006/relationships/chart" Target="/ppt/slides/charts/chart21.xml" Id="rId3" /><Relationship Type="http://schemas.openxmlformats.org/officeDocument/2006/relationships/notesSlide" Target="/ppt/notesSlides/notesSlide22.xml" Id="R4539c7cd31f84b3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b91125ca400248f3" /><Relationship Type="http://schemas.openxmlformats.org/officeDocument/2006/relationships/chart" Target="/ppt/slides/charts/chart22.xml" Id="rId3" /><Relationship Type="http://schemas.openxmlformats.org/officeDocument/2006/relationships/notesSlide" Target="/ppt/notesSlides/notesSlide23.xml" Id="R11106cd4893147f6"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a8d6e24cdbbd4f45" /><Relationship Type="http://schemas.openxmlformats.org/officeDocument/2006/relationships/chart" Target="/ppt/slides/charts/chart23.xml" Id="rId3" /><Relationship Type="http://schemas.openxmlformats.org/officeDocument/2006/relationships/notesSlide" Target="/ppt/notesSlides/notesSlide24.xml" Id="Ra65a0b0cf434455e"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696a15ba09464614" /><Relationship Type="http://schemas.openxmlformats.org/officeDocument/2006/relationships/chart" Target="/ppt/slides/charts/chart24.xml" Id="rId3" /><Relationship Type="http://schemas.openxmlformats.org/officeDocument/2006/relationships/notesSlide" Target="/ppt/notesSlides/notesSlide25.xml" Id="Re8ce4e1f2a804040"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73bacd392d8e4349" /><Relationship Type="http://schemas.openxmlformats.org/officeDocument/2006/relationships/chart" Target="/ppt/slides/charts/chart25.xml" Id="rId3" /><Relationship Type="http://schemas.openxmlformats.org/officeDocument/2006/relationships/notesSlide" Target="/ppt/notesSlides/notesSlide26.xml" Id="R112a5f33b5664547"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d15327cc57cf4c23" /><Relationship Type="http://schemas.openxmlformats.org/officeDocument/2006/relationships/chart" Target="/ppt/slides/charts/chart26.xml" Id="rId3" /><Relationship Type="http://schemas.openxmlformats.org/officeDocument/2006/relationships/notesSlide" Target="/ppt/notesSlides/notesSlide27.xml" Id="R4b1db9337a88410b"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70bd0a68ba6c4bcd" /><Relationship Type="http://schemas.openxmlformats.org/officeDocument/2006/relationships/chart" Target="/ppt/slides/charts/chart27.xml" Id="rId3" /><Relationship Type="http://schemas.openxmlformats.org/officeDocument/2006/relationships/notesSlide" Target="/ppt/notesSlides/notesSlide28.xml" Id="Rb5ca9249cbb84af9"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754b7e6700e84779" /><Relationship Type="http://schemas.openxmlformats.org/officeDocument/2006/relationships/chart" Target="/ppt/slides/charts/chart28.xml" Id="rId3" /><Relationship Type="http://schemas.openxmlformats.org/officeDocument/2006/relationships/notesSlide" Target="/ppt/notesSlides/notesSlide29.xml" Id="R112cd21a5b6c49d8"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fdad860116c34ccc" /><Relationship Type="http://schemas.openxmlformats.org/officeDocument/2006/relationships/chart" Target="/ppt/slides/charts/chart29.xml" Id="rId3" /><Relationship Type="http://schemas.openxmlformats.org/officeDocument/2006/relationships/notesSlide" Target="/ppt/notesSlides/notesSlide2a.xml" Id="R85d22b3066574bd6"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3d4a9a4c22bd44b8" /><Relationship Type="http://schemas.openxmlformats.org/officeDocument/2006/relationships/chart" Target="/ppt/slides/charts/chart2a.xml" Id="rId3" /><Relationship Type="http://schemas.openxmlformats.org/officeDocument/2006/relationships/notesSlide" Target="/ppt/notesSlides/notesSlide2b.xml" Id="Rb9f045d7ed9e48d7"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f1a5089f488d456d" /><Relationship Type="http://schemas.openxmlformats.org/officeDocument/2006/relationships/chart" Target="/ppt/slides/charts/chart2b.xml" Id="rId3" /><Relationship Type="http://schemas.openxmlformats.org/officeDocument/2006/relationships/notesSlide" Target="/ppt/notesSlides/notesSlide2c.xml" Id="R91932013d778406c"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86eb0a1cdf064389" /><Relationship Type="http://schemas.openxmlformats.org/officeDocument/2006/relationships/chart" Target="/ppt/slides/charts/chart2c.xml" Id="rId3" /><Relationship Type="http://schemas.openxmlformats.org/officeDocument/2006/relationships/notesSlide" Target="/ppt/notesSlides/notesSlide2d.xml" Id="Raa8db6e83ff54a4a"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21d05dae49c44cc9" /><Relationship Type="http://schemas.openxmlformats.org/officeDocument/2006/relationships/chart" Target="/ppt/slides/charts/chart2d.xml" Id="rId3" /><Relationship Type="http://schemas.openxmlformats.org/officeDocument/2006/relationships/notesSlide" Target="/ppt/notesSlides/notesSlide2e.xml" Id="R196e77c2f67e4249"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5c45c2a8dff842d1" /><Relationship Type="http://schemas.openxmlformats.org/officeDocument/2006/relationships/chart" Target="/ppt/slides/charts/chart2e.xml" Id="rId3" /><Relationship Type="http://schemas.openxmlformats.org/officeDocument/2006/relationships/notesSlide" Target="/ppt/notesSlides/notesSlide2f.xml" Id="R9abb5677b9174cec"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0ba35cf1129d4ee8" /><Relationship Type="http://schemas.openxmlformats.org/officeDocument/2006/relationships/chart" Target="/ppt/slides/charts/chart2f.xml" Id="rId3" /><Relationship Type="http://schemas.openxmlformats.org/officeDocument/2006/relationships/notesSlide" Target="/ppt/notesSlides/notesSlide30.xml" Id="Re87d25e83e044fc5"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616abf3feae64347" /><Relationship Type="http://schemas.openxmlformats.org/officeDocument/2006/relationships/chart" Target="/ppt/slides/charts/chart30.xml" Id="rId3" /><Relationship Type="http://schemas.openxmlformats.org/officeDocument/2006/relationships/notesSlide" Target="/ppt/notesSlides/notesSlide31.xml" Id="R64036cf905ca424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4ffe6bd3a88546fb" /><Relationship Type="http://schemas.openxmlformats.org/officeDocument/2006/relationships/chart" Target="/ppt/slides/charts/chart31.xml" Id="rId3" /><Relationship Type="http://schemas.openxmlformats.org/officeDocument/2006/relationships/notesSlide" Target="/ppt/notesSlides/notesSlide32.xml" Id="R18582d15b2a24aab"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d06bd61c2a7f45ea" /><Relationship Type="http://schemas.openxmlformats.org/officeDocument/2006/relationships/chart" Target="/ppt/slides/charts/chart32.xml" Id="rId3" /><Relationship Type="http://schemas.openxmlformats.org/officeDocument/2006/relationships/notesSlide" Target="/ppt/notesSlides/notesSlide33.xml" Id="R48c554e321494e9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175db95ae32d412b" /><Relationship Type="http://schemas.openxmlformats.org/officeDocument/2006/relationships/chart" Target="/ppt/slides/charts/chart33.xml" Id="rId3" /><Relationship Type="http://schemas.openxmlformats.org/officeDocument/2006/relationships/notesSlide" Target="/ppt/notesSlides/notesSlide34.xml" Id="Raba522fd77e148ff"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ce6958337bc54005" /><Relationship Type="http://schemas.openxmlformats.org/officeDocument/2006/relationships/chart" Target="/ppt/slides/charts/chart34.xml" Id="rId3" /><Relationship Type="http://schemas.openxmlformats.org/officeDocument/2006/relationships/notesSlide" Target="/ppt/notesSlides/notesSlide35.xml" Id="R1c88233841f14815"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15e7e1529de04408" /><Relationship Type="http://schemas.openxmlformats.org/officeDocument/2006/relationships/chart" Target="/ppt/slides/charts/chart35.xml" Id="rId3" /><Relationship Type="http://schemas.openxmlformats.org/officeDocument/2006/relationships/notesSlide" Target="/ppt/notesSlides/notesSlide36.xml" Id="R0920cc32dacf4ce3"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0826a80b48bf4d60" /><Relationship Type="http://schemas.openxmlformats.org/officeDocument/2006/relationships/chart" Target="/ppt/slides/charts/chart36.xml" Id="rId3" /><Relationship Type="http://schemas.openxmlformats.org/officeDocument/2006/relationships/notesSlide" Target="/ppt/notesSlides/notesSlide37.xml" Id="R0b5297cacbd24b3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665d68688ee24fd4" /><Relationship Type="http://schemas.openxmlformats.org/officeDocument/2006/relationships/chart" Target="/ppt/slides/charts/chart37.xml" Id="rId3" /><Relationship Type="http://schemas.openxmlformats.org/officeDocument/2006/relationships/notesSlide" Target="/ppt/notesSlides/notesSlide38.xml" Id="Rec3418bbbfc2459a"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1c47481749a34165" /><Relationship Type="http://schemas.openxmlformats.org/officeDocument/2006/relationships/chart" Target="/ppt/slides/charts/chart38.xml" Id="rId3" /><Relationship Type="http://schemas.openxmlformats.org/officeDocument/2006/relationships/notesSlide" Target="/ppt/notesSlides/notesSlide39.xml" Id="R70dd04d04b534f2c"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6f147726c90545ee" /><Relationship Type="http://schemas.openxmlformats.org/officeDocument/2006/relationships/chart" Target="/ppt/slides/charts/chart39.xml" Id="rId3" /><Relationship Type="http://schemas.openxmlformats.org/officeDocument/2006/relationships/notesSlide" Target="/ppt/notesSlides/notesSlide3a.xml" Id="R91c57b3ba37349ae"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56b6dfe0d04b4ba7" /><Relationship Type="http://schemas.openxmlformats.org/officeDocument/2006/relationships/chart" Target="/ppt/slides/charts/chart3a.xml" Id="rId3" /><Relationship Type="http://schemas.openxmlformats.org/officeDocument/2006/relationships/notesSlide" Target="/ppt/notesSlides/notesSlide3b.xml" Id="R8f3c8acb073240f9"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eb0eaa752a8949f2" /><Relationship Type="http://schemas.openxmlformats.org/officeDocument/2006/relationships/chart" Target="/ppt/slides/charts/chart3b.xml" Id="rId3" /><Relationship Type="http://schemas.openxmlformats.org/officeDocument/2006/relationships/notesSlide" Target="/ppt/notesSlides/notesSlide3c.xml" Id="R1a2e53c862e0473b"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a8f0113968eb46f5" /><Relationship Type="http://schemas.openxmlformats.org/officeDocument/2006/relationships/chart" Target="/ppt/slides/charts/chart3c.xml" Id="rId3" /><Relationship Type="http://schemas.openxmlformats.org/officeDocument/2006/relationships/notesSlide" Target="/ppt/notesSlides/notesSlide3d.xml" Id="R4cac27bb15344d4f"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60f98d3925dd45a3" /><Relationship Type="http://schemas.openxmlformats.org/officeDocument/2006/relationships/chart" Target="/ppt/slides/charts/chart3d.xml" Id="rId3" /><Relationship Type="http://schemas.openxmlformats.org/officeDocument/2006/relationships/notesSlide" Target="/ppt/notesSlides/notesSlide3e.xml" Id="R47308e69fe9f4f3d"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39707f144dae4b31" /><Relationship Type="http://schemas.openxmlformats.org/officeDocument/2006/relationships/chart" Target="/ppt/slides/charts/chart3e.xml" Id="rId3" /><Relationship Type="http://schemas.openxmlformats.org/officeDocument/2006/relationships/notesSlide" Target="/ppt/notesSlides/notesSlide3f.xml" Id="Ra994aad997c4482e"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5dfde5fd8fef4e80" /><Relationship Type="http://schemas.openxmlformats.org/officeDocument/2006/relationships/chart" Target="/ppt/slides/charts/chart3f.xml" Id="rId3" /><Relationship Type="http://schemas.openxmlformats.org/officeDocument/2006/relationships/notesSlide" Target="/ppt/notesSlides/notesSlide40.xml" Id="Rd54bc280e32047d9"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ea522cb84c504704" /><Relationship Type="http://schemas.openxmlformats.org/officeDocument/2006/relationships/chart" Target="/ppt/slides/charts/chart40.xml" Id="rId3" /><Relationship Type="http://schemas.openxmlformats.org/officeDocument/2006/relationships/notesSlide" Target="/ppt/notesSlides/notesSlide41.xml" Id="Rf64426811eb24ccf"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72a798cdd97348ec" /><Relationship Type="http://schemas.openxmlformats.org/officeDocument/2006/relationships/chart" Target="/ppt/slides/charts/chart41.xml" Id="rId3" /><Relationship Type="http://schemas.openxmlformats.org/officeDocument/2006/relationships/notesSlide" Target="/ppt/notesSlides/notesSlide42.xml" Id="Rf81bad0e74b0448f"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2a3ee8b4ab3c4188" /><Relationship Type="http://schemas.openxmlformats.org/officeDocument/2006/relationships/chart" Target="/ppt/slides/charts/chart42.xml" Id="rId3" /><Relationship Type="http://schemas.openxmlformats.org/officeDocument/2006/relationships/notesSlide" Target="/ppt/notesSlides/notesSlide43.xml" Id="R2a101e1f51db4d18"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97ae1dda86414354" /><Relationship Type="http://schemas.openxmlformats.org/officeDocument/2006/relationships/chart" Target="/ppt/slides/charts/chart43.xml" Id="rId3" /><Relationship Type="http://schemas.openxmlformats.org/officeDocument/2006/relationships/notesSlide" Target="/ppt/notesSlides/notesSlide44.xml" Id="Rb215efeea55d49ce"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d5486b49d06e47e7" /><Relationship Type="http://schemas.openxmlformats.org/officeDocument/2006/relationships/chart" Target="/ppt/slides/charts/chart44.xml" Id="rId3" /><Relationship Type="http://schemas.openxmlformats.org/officeDocument/2006/relationships/notesSlide" Target="/ppt/notesSlides/notesSlide45.xml" Id="R2f32302604b64307"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e30c7ef354214f2e" /><Relationship Type="http://schemas.openxmlformats.org/officeDocument/2006/relationships/chart" Target="/ppt/slides/charts/chart45.xml" Id="rId3" /><Relationship Type="http://schemas.openxmlformats.org/officeDocument/2006/relationships/notesSlide" Target="/ppt/notesSlides/notesSlide46.xml" Id="R62816ea154904730"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bb0c4040a16144f3" /><Relationship Type="http://schemas.openxmlformats.org/officeDocument/2006/relationships/chart" Target="/ppt/slides/charts/chart46.xml" Id="rId3" /><Relationship Type="http://schemas.openxmlformats.org/officeDocument/2006/relationships/notesSlide" Target="/ppt/notesSlides/notesSlide47.xml" Id="Rdb3858ab69084a01"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0661b046690741a1" /><Relationship Type="http://schemas.openxmlformats.org/officeDocument/2006/relationships/chart" Target="/ppt/slides/charts/chart47.xml" Id="rId3" /><Relationship Type="http://schemas.openxmlformats.org/officeDocument/2006/relationships/notesSlide" Target="/ppt/notesSlides/notesSlide48.xml" Id="R0e6144b0771d48f1"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3e0f3b0e857d4437" /><Relationship Type="http://schemas.openxmlformats.org/officeDocument/2006/relationships/chart" Target="/ppt/slides/charts/chart48.xml" Id="rId3" /><Relationship Type="http://schemas.openxmlformats.org/officeDocument/2006/relationships/notesSlide" Target="/ppt/notesSlides/notesSlide49.xml" Id="Rf15a41d5d2b24970"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a81daea8f502443b" /><Relationship Type="http://schemas.openxmlformats.org/officeDocument/2006/relationships/chart" Target="/ppt/slides/charts/chart49.xml" Id="rId3" /><Relationship Type="http://schemas.openxmlformats.org/officeDocument/2006/relationships/notesSlide" Target="/ppt/notesSlides/notesSlide4a.xml" Id="Re677c697ed1343e8"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9f8c66ae765945f1" /><Relationship Type="http://schemas.openxmlformats.org/officeDocument/2006/relationships/chart" Target="/ppt/slides/charts/chart4a.xml" Id="rId3" /><Relationship Type="http://schemas.openxmlformats.org/officeDocument/2006/relationships/notesSlide" Target="/ppt/notesSlides/notesSlide4b.xml" Id="R6689aa2f727545fe"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fed837c1ce7241ba" /><Relationship Type="http://schemas.openxmlformats.org/officeDocument/2006/relationships/chart" Target="/ppt/slides/charts/chart4b.xml" Id="rId3" /><Relationship Type="http://schemas.openxmlformats.org/officeDocument/2006/relationships/notesSlide" Target="/ppt/notesSlides/notesSlide4c.xml" Id="Rb28c27a2c04d4f1e"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c395247128434574" /><Relationship Type="http://schemas.openxmlformats.org/officeDocument/2006/relationships/chart" Target="/ppt/slides/charts/chart4c.xml" Id="rId3" /><Relationship Type="http://schemas.openxmlformats.org/officeDocument/2006/relationships/notesSlide" Target="/ppt/notesSlides/notesSlide4d.xml" Id="R6bae1ad3ed71436b"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c7b89f9d52244fe9" /><Relationship Type="http://schemas.openxmlformats.org/officeDocument/2006/relationships/chart" Target="/ppt/slides/charts/chart4d.xml" Id="rId3" /><Relationship Type="http://schemas.openxmlformats.org/officeDocument/2006/relationships/notesSlide" Target="/ppt/notesSlides/notesSlide4e.xml" Id="Ref19667696c4491b"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2f49c62fd2014daa" /><Relationship Type="http://schemas.openxmlformats.org/officeDocument/2006/relationships/chart" Target="/ppt/slides/charts/chart4e.xml" Id="rId3" /><Relationship Type="http://schemas.openxmlformats.org/officeDocument/2006/relationships/notesSlide" Target="/ppt/notesSlides/notesSlide4f.xml" Id="R521673c8d0be49ec"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dae06dd71ad6411b" /><Relationship Type="http://schemas.openxmlformats.org/officeDocument/2006/relationships/chart" Target="/ppt/slides/charts/chart4.xml" Id="rId3" /><Relationship Type="http://schemas.openxmlformats.org/officeDocument/2006/relationships/notesSlide" Target="/ppt/notesSlides/notesSlide5.xml" Id="Rf2e8b14ec44049de"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2845e67046554a25" /><Relationship Type="http://schemas.openxmlformats.org/officeDocument/2006/relationships/chart" Target="/ppt/slides/charts/chart4f.xml" Id="rId3" /><Relationship Type="http://schemas.openxmlformats.org/officeDocument/2006/relationships/notesSlide" Target="/ppt/notesSlides/notesSlide50.xml" Id="Ra18a5c84a92b4e6a"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a97b9576ed4242aa" /><Relationship Type="http://schemas.openxmlformats.org/officeDocument/2006/relationships/chart" Target="/ppt/slides/charts/chart50.xml" Id="rId3" /><Relationship Type="http://schemas.openxmlformats.org/officeDocument/2006/relationships/notesSlide" Target="/ppt/notesSlides/notesSlide51.xml" Id="R3d3fa394700745a8"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cc37006387854c05" /><Relationship Type="http://schemas.openxmlformats.org/officeDocument/2006/relationships/chart" Target="/ppt/slides/charts/chart51.xml" Id="rId3" /><Relationship Type="http://schemas.openxmlformats.org/officeDocument/2006/relationships/notesSlide" Target="/ppt/notesSlides/notesSlide52.xml" Id="Ra9b68cf6d4434a3a"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3e82721bcf574c04" /><Relationship Type="http://schemas.openxmlformats.org/officeDocument/2006/relationships/chart" Target="/ppt/slides/charts/chart52.xml" Id="rId3" /><Relationship Type="http://schemas.openxmlformats.org/officeDocument/2006/relationships/notesSlide" Target="/ppt/notesSlides/notesSlide53.xml" Id="R6f4f9e2307e3494a"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35100e32da984977" /><Relationship Type="http://schemas.openxmlformats.org/officeDocument/2006/relationships/chart" Target="/ppt/slides/charts/chart53.xml" Id="rId3" /><Relationship Type="http://schemas.openxmlformats.org/officeDocument/2006/relationships/notesSlide" Target="/ppt/notesSlides/notesSlide54.xml" Id="R503e780350124d33"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c50e5915610e4f9b" /><Relationship Type="http://schemas.openxmlformats.org/officeDocument/2006/relationships/chart" Target="/ppt/slides/charts/chart54.xml" Id="rId3" /><Relationship Type="http://schemas.openxmlformats.org/officeDocument/2006/relationships/notesSlide" Target="/ppt/notesSlides/notesSlide55.xml" Id="Rd654f35e78334e51"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ecd190df155b47f3" /><Relationship Type="http://schemas.openxmlformats.org/officeDocument/2006/relationships/chart" Target="/ppt/slides/charts/chart55.xml" Id="rId3" /><Relationship Type="http://schemas.openxmlformats.org/officeDocument/2006/relationships/notesSlide" Target="/ppt/notesSlides/notesSlide56.xml" Id="R3fdaf2449a6942e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5c19158f7ad54a17" /><Relationship Type="http://schemas.openxmlformats.org/officeDocument/2006/relationships/chart" Target="/ppt/slides/charts/chart56.xml" Id="rId3" /><Relationship Type="http://schemas.openxmlformats.org/officeDocument/2006/relationships/notesSlide" Target="/ppt/notesSlides/notesSlide57.xml" Id="R2071c24d77174fa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a10dc6cff5ac42a8" /><Relationship Type="http://schemas.openxmlformats.org/officeDocument/2006/relationships/chart" Target="/ppt/slides/charts/chart57.xml" Id="rId3" /><Relationship Type="http://schemas.openxmlformats.org/officeDocument/2006/relationships/notesSlide" Target="/ppt/notesSlides/notesSlide58.xml" Id="R2c1581c35c7845d5"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d60ad773e55d4044" /><Relationship Type="http://schemas.openxmlformats.org/officeDocument/2006/relationships/chart" Target="/ppt/slides/charts/chart58.xml" Id="rId3" /><Relationship Type="http://schemas.openxmlformats.org/officeDocument/2006/relationships/notesSlide" Target="/ppt/notesSlides/notesSlide59.xml" Id="R78b729f2adf5430c"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5cfad54a193a4ab6" /><Relationship Type="http://schemas.openxmlformats.org/officeDocument/2006/relationships/chart" Target="/ppt/slides/charts/chart59.xml" Id="rId3" /><Relationship Type="http://schemas.openxmlformats.org/officeDocument/2006/relationships/notesSlide" Target="/ppt/notesSlides/notesSlide5a.xml" Id="Rac2e0c13b7ae42bb"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8bcfa4e3b689486f" /><Relationship Type="http://schemas.openxmlformats.org/officeDocument/2006/relationships/chart" Target="/ppt/slides/charts/chart5a.xml" Id="rId3" /><Relationship Type="http://schemas.openxmlformats.org/officeDocument/2006/relationships/notesSlide" Target="/ppt/notesSlides/notesSlide5b.xml" Id="Ra7055839c45847e4"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101b385970cd4d36" /><Relationship Type="http://schemas.openxmlformats.org/officeDocument/2006/relationships/chart" Target="/ppt/slides/charts/chart5b.xml" Id="rId3" /><Relationship Type="http://schemas.openxmlformats.org/officeDocument/2006/relationships/notesSlide" Target="/ppt/notesSlides/notesSlide5c.xml" Id="Rb20a566765ef4c76"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b5ab07da7a6e45bd" /><Relationship Type="http://schemas.openxmlformats.org/officeDocument/2006/relationships/chart" Target="/ppt/slides/charts/chart5c.xml" Id="rId3" /><Relationship Type="http://schemas.openxmlformats.org/officeDocument/2006/relationships/notesSlide" Target="/ppt/notesSlides/notesSlide5d.xml" Id="Rbaec2abdf1cd4eb8"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ad49a3fd1a21485b" /><Relationship Type="http://schemas.openxmlformats.org/officeDocument/2006/relationships/chart" Target="/ppt/slides/charts/chart5d.xml" Id="rId3" /><Relationship Type="http://schemas.openxmlformats.org/officeDocument/2006/relationships/notesSlide" Target="/ppt/notesSlides/notesSlide5e.xml" Id="R0b9f067a7e8649be"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fa152718b9a14153" /><Relationship Type="http://schemas.openxmlformats.org/officeDocument/2006/relationships/chart" Target="/ppt/slides/charts/chart5e.xml" Id="rId3" /><Relationship Type="http://schemas.openxmlformats.org/officeDocument/2006/relationships/notesSlide" Target="/ppt/notesSlides/notesSlide5f.xml" Id="R10064bcf48734f5f"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5977a18623df42d0" /><Relationship Type="http://schemas.openxmlformats.org/officeDocument/2006/relationships/chart" Target="/ppt/slides/charts/chart5.xml" Id="rId3" /><Relationship Type="http://schemas.openxmlformats.org/officeDocument/2006/relationships/notesSlide" Target="/ppt/notesSlides/notesSlide6.xml" Id="R2f3aa8a6629d4367"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d05943a1463f44e7" /><Relationship Type="http://schemas.openxmlformats.org/officeDocument/2006/relationships/chart" Target="/ppt/slides/charts/chart5f.xml" Id="rId3" /><Relationship Type="http://schemas.openxmlformats.org/officeDocument/2006/relationships/notesSlide" Target="/ppt/notesSlides/notesSlide60.xml" Id="Rb2b835c3133a4eb8"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ac344b13fbdb4ca9" /><Relationship Type="http://schemas.openxmlformats.org/officeDocument/2006/relationships/chart" Target="/ppt/slides/charts/chart60.xml" Id="rId3" /><Relationship Type="http://schemas.openxmlformats.org/officeDocument/2006/relationships/notesSlide" Target="/ppt/notesSlides/notesSlide61.xml" Id="R55f0c7be7c6a4d72"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9e0d8b9ffe7543a1" /><Relationship Type="http://schemas.openxmlformats.org/officeDocument/2006/relationships/chart" Target="/ppt/slides/charts/chart61.xml" Id="rId3" /><Relationship Type="http://schemas.openxmlformats.org/officeDocument/2006/relationships/notesSlide" Target="/ppt/notesSlides/notesSlide62.xml" Id="Rfa81d663b7914a4a"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7b544613237e4841" /><Relationship Type="http://schemas.openxmlformats.org/officeDocument/2006/relationships/chart" Target="/ppt/slides/charts/chart62.xml" Id="rId3" /><Relationship Type="http://schemas.openxmlformats.org/officeDocument/2006/relationships/notesSlide" Target="/ppt/notesSlides/notesSlide63.xml" Id="R1c08a59d60484488"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885e4699cb7649fe" /><Relationship Type="http://schemas.openxmlformats.org/officeDocument/2006/relationships/chart" Target="/ppt/slides/charts/chart63.xml" Id="rId3" /><Relationship Type="http://schemas.openxmlformats.org/officeDocument/2006/relationships/notesSlide" Target="/ppt/notesSlides/notesSlide64.xml" Id="R0c88d65e30164c38"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e9f0f1ca7f884cd6" /><Relationship Type="http://schemas.openxmlformats.org/officeDocument/2006/relationships/chart" Target="/ppt/slides/charts/chart64.xml" Id="rId3" /><Relationship Type="http://schemas.openxmlformats.org/officeDocument/2006/relationships/notesSlide" Target="/ppt/notesSlides/notesSlide65.xml" Id="R47f1336703dc4a7f"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db20a79e6d3e4e22" /><Relationship Type="http://schemas.openxmlformats.org/officeDocument/2006/relationships/chart" Target="/ppt/slides/charts/chart65.xml" Id="rId3" /><Relationship Type="http://schemas.openxmlformats.org/officeDocument/2006/relationships/notesSlide" Target="/ppt/notesSlides/notesSlide66.xml" Id="R8a7c181ab5414ed0"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ea00b34bcd71453c" /><Relationship Type="http://schemas.openxmlformats.org/officeDocument/2006/relationships/chart" Target="/ppt/slides/charts/chart66.xml" Id="rId3" /><Relationship Type="http://schemas.openxmlformats.org/officeDocument/2006/relationships/notesSlide" Target="/ppt/notesSlides/notesSlide67.xml" Id="Rda9ffa15d89946ef"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5f4a1bd8f3ec4fd4" /><Relationship Type="http://schemas.openxmlformats.org/officeDocument/2006/relationships/chart" Target="/ppt/slides/charts/chart67.xml" Id="rId3" /><Relationship Type="http://schemas.openxmlformats.org/officeDocument/2006/relationships/notesSlide" Target="/ppt/notesSlides/notesSlide68.xml" Id="Rb092bf1f7af44a85"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19be04f8ec0d4de1" /><Relationship Type="http://schemas.openxmlformats.org/officeDocument/2006/relationships/chart" Target="/ppt/slides/charts/chart68.xml" Id="rId3" /><Relationship Type="http://schemas.openxmlformats.org/officeDocument/2006/relationships/notesSlide" Target="/ppt/notesSlides/notesSlide69.xml" Id="Rd2918c62abef47cd"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8e813e76f9d940d9" /><Relationship Type="http://schemas.openxmlformats.org/officeDocument/2006/relationships/chart" Target="/ppt/slides/charts/chart69.xml" Id="rId3" /><Relationship Type="http://schemas.openxmlformats.org/officeDocument/2006/relationships/notesSlide" Target="/ppt/notesSlides/notesSlide6a.xml" Id="Rde3a3db9b0b1482a"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2920900fcef1457e" /><Relationship Type="http://schemas.openxmlformats.org/officeDocument/2006/relationships/chart" Target="/ppt/slides/charts/chart6a.xml" Id="rId3" /><Relationship Type="http://schemas.openxmlformats.org/officeDocument/2006/relationships/notesSlide" Target="/ppt/notesSlides/notesSlide6b.xml" Id="R0c8aa51c29994769"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08a412f3b52a4661" /><Relationship Type="http://schemas.openxmlformats.org/officeDocument/2006/relationships/chart" Target="/ppt/slides/charts/chart6b.xml" Id="rId3" /><Relationship Type="http://schemas.openxmlformats.org/officeDocument/2006/relationships/notesSlide" Target="/ppt/notesSlides/notesSlide6c.xml" Id="Rcc0575ed20fc4a7c"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6399180fe41a47fe" /><Relationship Type="http://schemas.openxmlformats.org/officeDocument/2006/relationships/chart" Target="/ppt/slides/charts/chart6c.xml" Id="rId3" /><Relationship Type="http://schemas.openxmlformats.org/officeDocument/2006/relationships/notesSlide" Target="/ppt/notesSlides/notesSlide6d.xml" Id="R62ecf5b10c0f47cb"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ddb1f309ed08465f" /><Relationship Type="http://schemas.openxmlformats.org/officeDocument/2006/relationships/chart" Target="/ppt/slides/charts/chart6d.xml" Id="rId3" /><Relationship Type="http://schemas.openxmlformats.org/officeDocument/2006/relationships/notesSlide" Target="/ppt/notesSlides/notesSlide6e.xml" Id="Rcf99fc31b32e4a0a"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c5147f3037f84079" /><Relationship Type="http://schemas.openxmlformats.org/officeDocument/2006/relationships/chart" Target="/ppt/slides/charts/chart6e.xml" Id="rId3" /><Relationship Type="http://schemas.openxmlformats.org/officeDocument/2006/relationships/notesSlide" Target="/ppt/notesSlides/notesSlide6f.xml" Id="Rbf3fb2df481e469a"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8f05f61094da496b" /><Relationship Type="http://schemas.openxmlformats.org/officeDocument/2006/relationships/chart" Target="/ppt/slides/charts/chart6.xml" Id="rId3" /><Relationship Type="http://schemas.openxmlformats.org/officeDocument/2006/relationships/notesSlide" Target="/ppt/notesSlides/notesSlide7.xml" Id="Rc446597023eb49b5"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3335e71c690c44ea" /><Relationship Type="http://schemas.openxmlformats.org/officeDocument/2006/relationships/chart" Target="/ppt/slides/charts/chart6f.xml" Id="rId3" /><Relationship Type="http://schemas.openxmlformats.org/officeDocument/2006/relationships/notesSlide" Target="/ppt/notesSlides/notesSlide70.xml" Id="R7d88a6f1b19f43f0"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35a2ea46203b4781" /><Relationship Type="http://schemas.openxmlformats.org/officeDocument/2006/relationships/chart" Target="/ppt/slides/charts/chart70.xml" Id="rId3" /><Relationship Type="http://schemas.openxmlformats.org/officeDocument/2006/relationships/notesSlide" Target="/ppt/notesSlides/notesSlide71.xml" Id="Re9df8ae7d6c54521"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ff2f237aa26d43dd" /><Relationship Type="http://schemas.openxmlformats.org/officeDocument/2006/relationships/chart" Target="/ppt/slides/charts/chart71.xml" Id="rId3" /><Relationship Type="http://schemas.openxmlformats.org/officeDocument/2006/relationships/notesSlide" Target="/ppt/notesSlides/notesSlide72.xml" Id="Rd06f83925eee495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df7914e7365e4a9d" /><Relationship Type="http://schemas.openxmlformats.org/officeDocument/2006/relationships/chart" Target="/ppt/slides/charts/chart72.xml" Id="rId3" /><Relationship Type="http://schemas.openxmlformats.org/officeDocument/2006/relationships/notesSlide" Target="/ppt/notesSlides/notesSlide73.xml" Id="R21e96c60262a4a8c"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0b5f098a67184929" /><Relationship Type="http://schemas.openxmlformats.org/officeDocument/2006/relationships/chart" Target="/ppt/slides/charts/chart73.xml" Id="rId3" /><Relationship Type="http://schemas.openxmlformats.org/officeDocument/2006/relationships/notesSlide" Target="/ppt/notesSlides/notesSlide74.xml" Id="Rc1536177c28f4740"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861ab7ec90f84d3e" /><Relationship Type="http://schemas.openxmlformats.org/officeDocument/2006/relationships/chart" Target="/ppt/slides/charts/chart74.xml" Id="rId3" /><Relationship Type="http://schemas.openxmlformats.org/officeDocument/2006/relationships/notesSlide" Target="/ppt/notesSlides/notesSlide75.xml" Id="Ra328ffe4d489479a"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b889c15e24c94691" /><Relationship Type="http://schemas.openxmlformats.org/officeDocument/2006/relationships/chart" Target="/ppt/slides/charts/chart75.xml" Id="rId3" /><Relationship Type="http://schemas.openxmlformats.org/officeDocument/2006/relationships/notesSlide" Target="/ppt/notesSlides/notesSlide76.xml" Id="R6ec9585c144d4569"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f4bc18cbfa8c414f" /><Relationship Type="http://schemas.openxmlformats.org/officeDocument/2006/relationships/chart" Target="/ppt/slides/charts/chart76.xml" Id="rId3" /><Relationship Type="http://schemas.openxmlformats.org/officeDocument/2006/relationships/notesSlide" Target="/ppt/notesSlides/notesSlide77.xml" Id="R089146487c82417f"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9d9d0648ddc84750" /><Relationship Type="http://schemas.openxmlformats.org/officeDocument/2006/relationships/chart" Target="/ppt/slides/charts/chart77.xml" Id="rId3" /><Relationship Type="http://schemas.openxmlformats.org/officeDocument/2006/relationships/notesSlide" Target="/ppt/notesSlides/notesSlide78.xml" Id="Raa9d95873a444256"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6fd226e962c6400c" /><Relationship Type="http://schemas.openxmlformats.org/officeDocument/2006/relationships/chart" Target="/ppt/slides/charts/chart78.xml" Id="rId3" /><Relationship Type="http://schemas.openxmlformats.org/officeDocument/2006/relationships/notesSlide" Target="/ppt/notesSlides/notesSlide79.xml" Id="R782946d08c9b47e4"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408375ff9eb84cab" /><Relationship Type="http://schemas.openxmlformats.org/officeDocument/2006/relationships/chart" Target="/ppt/slides/charts/chart79.xml" Id="rId3" /><Relationship Type="http://schemas.openxmlformats.org/officeDocument/2006/relationships/notesSlide" Target="/ppt/notesSlides/notesSlide7a.xml" Id="Rb91c2994f3944cba"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5161287422e44833" /><Relationship Type="http://schemas.openxmlformats.org/officeDocument/2006/relationships/chart" Target="/ppt/slides/charts/chart7a.xml" Id="rId3" /><Relationship Type="http://schemas.openxmlformats.org/officeDocument/2006/relationships/notesSlide" Target="/ppt/notesSlides/notesSlide7b.xml" Id="R9c4fbc46d81a446a"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90a8402b432147f8" /><Relationship Type="http://schemas.openxmlformats.org/officeDocument/2006/relationships/chart" Target="/ppt/slides/charts/chart7b.xml" Id="rId3" /><Relationship Type="http://schemas.openxmlformats.org/officeDocument/2006/relationships/notesSlide" Target="/ppt/notesSlides/notesSlide7c.xml" Id="R19132cf94f834888"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0152a1a8ca04423d" /><Relationship Type="http://schemas.openxmlformats.org/officeDocument/2006/relationships/chart" Target="/ppt/slides/charts/chart7c.xml" Id="rId3" /><Relationship Type="http://schemas.openxmlformats.org/officeDocument/2006/relationships/notesSlide" Target="/ppt/notesSlides/notesSlide7d.xml" Id="R6a949b51690945f5"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03f4ac1e567b44a5" /><Relationship Type="http://schemas.openxmlformats.org/officeDocument/2006/relationships/chart" Target="/ppt/slides/charts/chart7d.xml" Id="rId3" /><Relationship Type="http://schemas.openxmlformats.org/officeDocument/2006/relationships/notesSlide" Target="/ppt/notesSlides/notesSlide7e.xml" Id="Ra9668ff7a53049db"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379f4c522db04459" /><Relationship Type="http://schemas.openxmlformats.org/officeDocument/2006/relationships/chart" Target="/ppt/slides/charts/chart7e.xml" Id="rId3" /><Relationship Type="http://schemas.openxmlformats.org/officeDocument/2006/relationships/notesSlide" Target="/ppt/notesSlides/notesSlide7f.xml" Id="R14edecfa35c74ce1"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062374543a47431d" /><Relationship Type="http://schemas.openxmlformats.org/officeDocument/2006/relationships/chart" Target="/ppt/slides/charts/chart7.xml" Id="rId3" /><Relationship Type="http://schemas.openxmlformats.org/officeDocument/2006/relationships/notesSlide" Target="/ppt/notesSlides/notesSlide8.xml" Id="Rd6f8f5f97c7543e5"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dabcc03aa60c4089" /><Relationship Type="http://schemas.openxmlformats.org/officeDocument/2006/relationships/chart" Target="/ppt/slides/charts/chart7f.xml" Id="rId3" /><Relationship Type="http://schemas.openxmlformats.org/officeDocument/2006/relationships/notesSlide" Target="/ppt/notesSlides/notesSlide80.xml" Id="Rad313b2ab06b4220"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eb668c52867a4c70" /><Relationship Type="http://schemas.openxmlformats.org/officeDocument/2006/relationships/chart" Target="/ppt/slides/charts/chart80.xml" Id="rId3" /><Relationship Type="http://schemas.openxmlformats.org/officeDocument/2006/relationships/notesSlide" Target="/ppt/notesSlides/notesSlide81.xml" Id="Rf91e01763b4e4dca"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0edd50e71d694ffa" /><Relationship Type="http://schemas.openxmlformats.org/officeDocument/2006/relationships/chart" Target="/ppt/slides/charts/chart81.xml" Id="rId3" /><Relationship Type="http://schemas.openxmlformats.org/officeDocument/2006/relationships/notesSlide" Target="/ppt/notesSlides/notesSlide82.xml" Id="Re3b4d893ee1742dd"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09715cb9a00142b1" /><Relationship Type="http://schemas.openxmlformats.org/officeDocument/2006/relationships/chart" Target="/ppt/slides/charts/chart82.xml" Id="rId3" /><Relationship Type="http://schemas.openxmlformats.org/officeDocument/2006/relationships/notesSlide" Target="/ppt/notesSlides/notesSlide83.xml" Id="R38425fbdbf674566"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7ac7ed9783f84652" /><Relationship Type="http://schemas.openxmlformats.org/officeDocument/2006/relationships/chart" Target="/ppt/slides/charts/chart83.xml" Id="rId3" /><Relationship Type="http://schemas.openxmlformats.org/officeDocument/2006/relationships/notesSlide" Target="/ppt/notesSlides/notesSlide84.xml" Id="Rfd731ef40f434ef8"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184f5eb8752a49d9" /><Relationship Type="http://schemas.openxmlformats.org/officeDocument/2006/relationships/chart" Target="/ppt/slides/charts/chart84.xml" Id="rId3" /><Relationship Type="http://schemas.openxmlformats.org/officeDocument/2006/relationships/notesSlide" Target="/ppt/notesSlides/notesSlide85.xml" Id="R7a096f58123c44d4"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488b501549b2406c" /><Relationship Type="http://schemas.openxmlformats.org/officeDocument/2006/relationships/chart" Target="/ppt/slides/charts/chart85.xml" Id="rId3" /><Relationship Type="http://schemas.openxmlformats.org/officeDocument/2006/relationships/notesSlide" Target="/ppt/notesSlides/notesSlide86.xml" Id="R940b089566184216"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6da6059ae3a64005" /><Relationship Type="http://schemas.openxmlformats.org/officeDocument/2006/relationships/chart" Target="/ppt/slides/charts/chart86.xml" Id="rId3" /><Relationship Type="http://schemas.openxmlformats.org/officeDocument/2006/relationships/notesSlide" Target="/ppt/notesSlides/notesSlide87.xml" Id="R0ca2bbd03d8549f8"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6ccf6fc2193c49d2" /><Relationship Type="http://schemas.openxmlformats.org/officeDocument/2006/relationships/chart" Target="/ppt/slides/charts/chart87.xml" Id="rId3" /><Relationship Type="http://schemas.openxmlformats.org/officeDocument/2006/relationships/notesSlide" Target="/ppt/notesSlides/notesSlide88.xml" Id="R6e32250db95749a9"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7bd4302915fe4f74" /><Relationship Type="http://schemas.openxmlformats.org/officeDocument/2006/relationships/chart" Target="/ppt/slides/charts/chart88.xml" Id="rId3" /><Relationship Type="http://schemas.openxmlformats.org/officeDocument/2006/relationships/notesSlide" Target="/ppt/notesSlides/notesSlide89.xml" Id="R842083024d6147e0"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3729346e797a4854" /><Relationship Type="http://schemas.openxmlformats.org/officeDocument/2006/relationships/chart" Target="/ppt/slides/charts/chart89.xml" Id="rId3" /><Relationship Type="http://schemas.openxmlformats.org/officeDocument/2006/relationships/notesSlide" Target="/ppt/notesSlides/notesSlide8a.xml" Id="R0ae87e06122e4c69"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debe03d97e4a477e" /><Relationship Type="http://schemas.openxmlformats.org/officeDocument/2006/relationships/chart" Target="/ppt/slides/charts/chart8a.xml" Id="rId3" /><Relationship Type="http://schemas.openxmlformats.org/officeDocument/2006/relationships/notesSlide" Target="/ppt/notesSlides/notesSlide8b.xml" Id="R35acfbcbbd304878"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9f5a8f19116c48c6" /><Relationship Type="http://schemas.openxmlformats.org/officeDocument/2006/relationships/chart" Target="/ppt/slides/charts/chart8b.xml" Id="rId3" /><Relationship Type="http://schemas.openxmlformats.org/officeDocument/2006/relationships/notesSlide" Target="/ppt/notesSlides/notesSlide8c.xml" Id="R58fb72dec3a14cea"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12be15418e904f86" /><Relationship Type="http://schemas.openxmlformats.org/officeDocument/2006/relationships/chart" Target="/ppt/slides/charts/chart8c.xml" Id="rId3" /><Relationship Type="http://schemas.openxmlformats.org/officeDocument/2006/relationships/notesSlide" Target="/ppt/notesSlides/notesSlide8d.xml" Id="R7e666a7ee3b74974"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ff0daad2b89d4947" /><Relationship Type="http://schemas.openxmlformats.org/officeDocument/2006/relationships/chart" Target="/ppt/slides/charts/chart8d.xml" Id="rId3" /><Relationship Type="http://schemas.openxmlformats.org/officeDocument/2006/relationships/notesSlide" Target="/ppt/notesSlides/notesSlide8e.xml" Id="Ra52353c5f0374bbd"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0ee2117aad5d4132" /><Relationship Type="http://schemas.openxmlformats.org/officeDocument/2006/relationships/chart" Target="/ppt/slides/charts/chart8e.xml" Id="rId3" /><Relationship Type="http://schemas.openxmlformats.org/officeDocument/2006/relationships/notesSlide" Target="/ppt/notesSlides/notesSlide8f.xml" Id="R1adf005fb7194948"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261f922808084eb3" /><Relationship Type="http://schemas.openxmlformats.org/officeDocument/2006/relationships/chart" Target="/ppt/slides/charts/chart8.xml" Id="rId3" /><Relationship Type="http://schemas.openxmlformats.org/officeDocument/2006/relationships/notesSlide" Target="/ppt/notesSlides/notesSlide9.xml" Id="R6ef6a4113060428c"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876d089b15c74df1" /><Relationship Type="http://schemas.openxmlformats.org/officeDocument/2006/relationships/chart" Target="/ppt/slides/charts/chart8f.xml" Id="rId3" /><Relationship Type="http://schemas.openxmlformats.org/officeDocument/2006/relationships/notesSlide" Target="/ppt/notesSlides/notesSlide90.xml" Id="R3b09f9eea1924c53"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e1a65e9440ba4a0e" /><Relationship Type="http://schemas.openxmlformats.org/officeDocument/2006/relationships/chart" Target="/ppt/slides/charts/chart90.xml" Id="rId3" /><Relationship Type="http://schemas.openxmlformats.org/officeDocument/2006/relationships/notesSlide" Target="/ppt/notesSlides/notesSlide91.xml" Id="R1f460dfa507646e0"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10d3b1768a17462a" /><Relationship Type="http://schemas.openxmlformats.org/officeDocument/2006/relationships/chart" Target="/ppt/slides/charts/chart91.xml" Id="rId3" /><Relationship Type="http://schemas.openxmlformats.org/officeDocument/2006/relationships/notesSlide" Target="/ppt/notesSlides/notesSlide92.xml" Id="R2c99166fe1b042f5"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5d65d7afaaff43a9" /><Relationship Type="http://schemas.openxmlformats.org/officeDocument/2006/relationships/chart" Target="/ppt/slides/charts/chart92.xml" Id="rId3" /><Relationship Type="http://schemas.openxmlformats.org/officeDocument/2006/relationships/notesSlide" Target="/ppt/notesSlides/notesSlide93.xml" Id="Rb2884c672e414914"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fdb156108d444f21" /><Relationship Type="http://schemas.openxmlformats.org/officeDocument/2006/relationships/chart" Target="/ppt/slides/charts/chart93.xml" Id="rId3" /><Relationship Type="http://schemas.openxmlformats.org/officeDocument/2006/relationships/notesSlide" Target="/ppt/notesSlides/notesSlide94.xml" Id="Ra9cd5f7cb3034a76"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1411f9aea05e4d3c" /><Relationship Type="http://schemas.openxmlformats.org/officeDocument/2006/relationships/chart" Target="/ppt/slides/charts/chart94.xml" Id="rId3" /><Relationship Type="http://schemas.openxmlformats.org/officeDocument/2006/relationships/notesSlide" Target="/ppt/notesSlides/notesSlide95.xml" Id="R192a5345ab3f41e5"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ff2d17fe7c88443e" /><Relationship Type="http://schemas.openxmlformats.org/officeDocument/2006/relationships/chart" Target="/ppt/slides/charts/chart95.xml" Id="rId3" /><Relationship Type="http://schemas.openxmlformats.org/officeDocument/2006/relationships/notesSlide" Target="/ppt/notesSlides/notesSlide96.xml" Id="R0021b2a8176142cc"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80cc7515dba0490f" /><Relationship Type="http://schemas.openxmlformats.org/officeDocument/2006/relationships/chart" Target="/ppt/slides/charts/chart96.xml" Id="rId3" /><Relationship Type="http://schemas.openxmlformats.org/officeDocument/2006/relationships/notesSlide" Target="/ppt/notesSlides/notesSlide97.xml" Id="R08c044fba5d24452"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d734109e6549421b" /><Relationship Type="http://schemas.openxmlformats.org/officeDocument/2006/relationships/chart" Target="/ppt/slides/charts/chart97.xml" Id="rId3" /><Relationship Type="http://schemas.openxmlformats.org/officeDocument/2006/relationships/notesSlide" Target="/ppt/notesSlides/notesSlide98.xml" Id="R051419c504ee48de"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dc85d197ffc64741" /><Relationship Type="http://schemas.openxmlformats.org/officeDocument/2006/relationships/chart" Target="/ppt/slides/charts/chart98.xml" Id="rId3" /><Relationship Type="http://schemas.openxmlformats.org/officeDocument/2006/relationships/notesSlide" Target="/ppt/notesSlides/notesSlide99.xml" Id="Rd339ba83f7ea412b"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dcb4f66ed72a4362" /><Relationship Type="http://schemas.openxmlformats.org/officeDocument/2006/relationships/chart" Target="/ppt/slides/charts/chart99.xml" Id="rId3" /><Relationship Type="http://schemas.openxmlformats.org/officeDocument/2006/relationships/notesSlide" Target="/ppt/notesSlides/notesSlide9a.xml" Id="R3eb0ac47987a4c9d"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06c3df4472d24378" /><Relationship Type="http://schemas.openxmlformats.org/officeDocument/2006/relationships/chart" Target="/ppt/slides/charts/chart9a.xml" Id="rId3" /><Relationship Type="http://schemas.openxmlformats.org/officeDocument/2006/relationships/notesSlide" Target="/ppt/notesSlides/notesSlide9b.xml" Id="Rff2fa5d9be0a4fc3"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e5190c5c18c64e45" /><Relationship Type="http://schemas.openxmlformats.org/officeDocument/2006/relationships/chart" Target="/ppt/slides/charts/chart9b.xml" Id="rId3" /><Relationship Type="http://schemas.openxmlformats.org/officeDocument/2006/relationships/notesSlide" Target="/ppt/notesSlides/notesSlide9c.xml" Id="Rd951937ed2ae4174"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8903b85861db4c0f" /><Relationship Type="http://schemas.openxmlformats.org/officeDocument/2006/relationships/chart" Target="/ppt/slides/charts/chart9c.xml" Id="rId3" /><Relationship Type="http://schemas.openxmlformats.org/officeDocument/2006/relationships/notesSlide" Target="/ppt/notesSlides/notesSlide9d.xml" Id="R2aeab38285e048bf"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38bf7732e59249c5" /><Relationship Type="http://schemas.openxmlformats.org/officeDocument/2006/relationships/chart" Target="/ppt/slides/charts/chart9d.xml" Id="rId3" /><Relationship Type="http://schemas.openxmlformats.org/officeDocument/2006/relationships/notesSlide" Target="/ppt/notesSlides/notesSlide9e.xml" Id="R4e50ce0464ea4f61"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67c0a7893db04481" /><Relationship Type="http://schemas.openxmlformats.org/officeDocument/2006/relationships/chart" Target="/ppt/slides/charts/chart9e.xml" Id="rId3" /><Relationship Type="http://schemas.openxmlformats.org/officeDocument/2006/relationships/notesSlide" Target="/ppt/notesSlides/notesSlide9f.xml" Id="Rab9a3a51da194783"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7fd253c3166245ac" /><Relationship Type="http://schemas.openxmlformats.org/officeDocument/2006/relationships/chart" Target="/ppt/slides/charts/chart9.xml" Id="rId3" /><Relationship Type="http://schemas.openxmlformats.org/officeDocument/2006/relationships/notesSlide" Target="/ppt/notesSlides/notesSlidea.xml" Id="R570bff7ce9334264"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e31c517a8f8a4367" /><Relationship Type="http://schemas.openxmlformats.org/officeDocument/2006/relationships/chart" Target="/ppt/slides/charts/chart9f.xml" Id="rId3" /><Relationship Type="http://schemas.openxmlformats.org/officeDocument/2006/relationships/notesSlide" Target="/ppt/notesSlides/notesSlidea0.xml" Id="Rdd053318497e46a9"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9ffbc110a52148a5" /><Relationship Type="http://schemas.openxmlformats.org/officeDocument/2006/relationships/chart" Target="/ppt/slides/charts/charta0.xml" Id="rId3" /><Relationship Type="http://schemas.openxmlformats.org/officeDocument/2006/relationships/notesSlide" Target="/ppt/notesSlides/notesSlidea1.xml" Id="Rab905e79bb684e3a"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53f9d1f469804169" /><Relationship Type="http://schemas.openxmlformats.org/officeDocument/2006/relationships/chart" Target="/ppt/slides/charts/charta1.xml" Id="rId3" /><Relationship Type="http://schemas.openxmlformats.org/officeDocument/2006/relationships/notesSlide" Target="/ppt/notesSlides/notesSlidea2.xml" Id="Rf81965ae57e74455"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0fbbaaf69a7449aa" /><Relationship Type="http://schemas.openxmlformats.org/officeDocument/2006/relationships/chart" Target="/ppt/slides/charts/charta2.xml" Id="rId3" /><Relationship Type="http://schemas.openxmlformats.org/officeDocument/2006/relationships/notesSlide" Target="/ppt/notesSlides/notesSlidea3.xml" Id="R9c89135798cc40c4"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a57ddb2ebedc43cc" /><Relationship Type="http://schemas.openxmlformats.org/officeDocument/2006/relationships/chart" Target="/ppt/slides/charts/charta3.xml" Id="rId3" /><Relationship Type="http://schemas.openxmlformats.org/officeDocument/2006/relationships/notesSlide" Target="/ppt/notesSlides/notesSlidea4.xml" Id="R4d7c5a34b8934ef1"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fed124afff0b47f4" /><Relationship Type="http://schemas.openxmlformats.org/officeDocument/2006/relationships/chart" Target="/ppt/slides/charts/charta4.xml" Id="rId3" /><Relationship Type="http://schemas.openxmlformats.org/officeDocument/2006/relationships/notesSlide" Target="/ppt/notesSlides/notesSlidea5.xml" Id="R931f990d9ae84103"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8559eca5991e48ef" /><Relationship Type="http://schemas.openxmlformats.org/officeDocument/2006/relationships/chart" Target="/ppt/slides/charts/charta5.xml" Id="rId3" /><Relationship Type="http://schemas.openxmlformats.org/officeDocument/2006/relationships/notesSlide" Target="/ppt/notesSlides/notesSlidea6.xml" Id="R9ea6090f49614b81"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3ae372e761f0473e" /><Relationship Type="http://schemas.openxmlformats.org/officeDocument/2006/relationships/chart" Target="/ppt/slides/charts/charta6.xml" Id="rId3" /><Relationship Type="http://schemas.openxmlformats.org/officeDocument/2006/relationships/notesSlide" Target="/ppt/notesSlides/notesSlidea7.xml" Id="R0b627de858294550"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cf640693256a48f5" /><Relationship Type="http://schemas.openxmlformats.org/officeDocument/2006/relationships/chart" Target="/ppt/slides/charts/charta7.xml" Id="rId3" /><Relationship Type="http://schemas.openxmlformats.org/officeDocument/2006/relationships/notesSlide" Target="/ppt/notesSlides/notesSlidea8.xml" Id="R882e714db94c4cef"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a1e6cfd61db940cf" /><Relationship Type="http://schemas.openxmlformats.org/officeDocument/2006/relationships/chart" Target="/ppt/slides/charts/charta8.xml" Id="rId3" /><Relationship Type="http://schemas.openxmlformats.org/officeDocument/2006/relationships/notesSlide" Target="/ppt/notesSlides/notesSlidea9.xml" Id="R5df1eccad3ac4710"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75793fb318b944cf" /><Relationship Type="http://schemas.openxmlformats.org/officeDocument/2006/relationships/chart" Target="/ppt/slides/charts/charta9.xml" Id="rId3" /><Relationship Type="http://schemas.openxmlformats.org/officeDocument/2006/relationships/notesSlide" Target="/ppt/notesSlides/notesSlideaa.xml" Id="R43ade62645a5482f"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2cc8b7de042341e6" /><Relationship Type="http://schemas.openxmlformats.org/officeDocument/2006/relationships/chart" Target="/ppt/slides/charts/chartaa.xml" Id="rId3" /><Relationship Type="http://schemas.openxmlformats.org/officeDocument/2006/relationships/notesSlide" Target="/ppt/notesSlides/notesSlideab.xml" Id="Red7b9830f53f48db"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16f496f8dd09413b" /><Relationship Type="http://schemas.openxmlformats.org/officeDocument/2006/relationships/chart" Target="/ppt/slides/charts/chartab.xml" Id="rId3" /><Relationship Type="http://schemas.openxmlformats.org/officeDocument/2006/relationships/notesSlide" Target="/ppt/notesSlides/notesSlideac.xml" Id="Rf0c430a344b546f9"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8dfd227744e54f22" /><Relationship Type="http://schemas.openxmlformats.org/officeDocument/2006/relationships/chart" Target="/ppt/slides/charts/chartac.xml" Id="rId3" /><Relationship Type="http://schemas.openxmlformats.org/officeDocument/2006/relationships/notesSlide" Target="/ppt/notesSlides/notesSlidead.xml" Id="R0f0fe22a1996483b"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c95787314127438e" /><Relationship Type="http://schemas.openxmlformats.org/officeDocument/2006/relationships/chart" Target="/ppt/slides/charts/chartad.xml" Id="rId3" /><Relationship Type="http://schemas.openxmlformats.org/officeDocument/2006/relationships/notesSlide" Target="/ppt/notesSlides/notesSlideae.xml" Id="R40bdc6b238b04f9c"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1a6d7730faac49d4" /><Relationship Type="http://schemas.openxmlformats.org/officeDocument/2006/relationships/chart" Target="/ppt/slides/charts/chartae.xml" Id="rId3" /><Relationship Type="http://schemas.openxmlformats.org/officeDocument/2006/relationships/notesSlide" Target="/ppt/notesSlides/notesSlideaf.xml" Id="R20c3488dea8f42d7"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f64b1932dde34d8b" /><Relationship Type="http://schemas.openxmlformats.org/officeDocument/2006/relationships/chart" Target="/ppt/slides/charts/charta.xml" Id="rId3" /><Relationship Type="http://schemas.openxmlformats.org/officeDocument/2006/relationships/notesSlide" Target="/ppt/notesSlides/notesSlideb.xml" Id="Rc0e0fc2c11274354"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ceb4f30e8fad4723" /><Relationship Type="http://schemas.openxmlformats.org/officeDocument/2006/relationships/chart" Target="/ppt/slides/charts/chartaf.xml" Id="rId3" /><Relationship Type="http://schemas.openxmlformats.org/officeDocument/2006/relationships/notesSlide" Target="/ppt/notesSlides/notesSlideb0.xml" Id="R4b8d7c4a52d94340"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8333925446354b55" /><Relationship Type="http://schemas.openxmlformats.org/officeDocument/2006/relationships/chart" Target="/ppt/slides/charts/chartb0.xml" Id="rId3" /><Relationship Type="http://schemas.openxmlformats.org/officeDocument/2006/relationships/notesSlide" Target="/ppt/notesSlides/notesSlideb1.xml" Id="R5c7d04c55b954178"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56e8d309ba724c4a" /><Relationship Type="http://schemas.openxmlformats.org/officeDocument/2006/relationships/chart" Target="/ppt/slides/charts/chartb1.xml" Id="rId3" /><Relationship Type="http://schemas.openxmlformats.org/officeDocument/2006/relationships/notesSlide" Target="/ppt/notesSlides/notesSlideb2.xml" Id="R0ea7d1be6f67414f"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eb4b9ca370a6491c" /><Relationship Type="http://schemas.openxmlformats.org/officeDocument/2006/relationships/chart" Target="/ppt/slides/charts/chartb2.xml" Id="rId3" /><Relationship Type="http://schemas.openxmlformats.org/officeDocument/2006/relationships/notesSlide" Target="/ppt/notesSlides/notesSlideb3.xml" Id="R80e923f8403342a9"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64fda9b4cd43424d" /><Relationship Type="http://schemas.openxmlformats.org/officeDocument/2006/relationships/chart" Target="/ppt/slides/charts/chartb3.xml" Id="rId3" /><Relationship Type="http://schemas.openxmlformats.org/officeDocument/2006/relationships/notesSlide" Target="/ppt/notesSlides/notesSlideb4.xml" Id="R2d4b2e4a990e4016"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5185facfa66c4ff6" /><Relationship Type="http://schemas.openxmlformats.org/officeDocument/2006/relationships/chart" Target="/ppt/slides/charts/chartb4.xml" Id="rId3" /><Relationship Type="http://schemas.openxmlformats.org/officeDocument/2006/relationships/notesSlide" Target="/ppt/notesSlides/notesSlideb5.xml" Id="R0336f18737bb49df"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015c8432e2274787" /><Relationship Type="http://schemas.openxmlformats.org/officeDocument/2006/relationships/chart" Target="/ppt/slides/charts/chartb5.xml" Id="rId3" /><Relationship Type="http://schemas.openxmlformats.org/officeDocument/2006/relationships/notesSlide" Target="/ppt/notesSlides/notesSlideb6.xml" Id="R6468c3c430e34fa8"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21c0824c00c4426c" /><Relationship Type="http://schemas.openxmlformats.org/officeDocument/2006/relationships/chart" Target="/ppt/slides/charts/chartb6.xml" Id="rId3" /><Relationship Type="http://schemas.openxmlformats.org/officeDocument/2006/relationships/notesSlide" Target="/ppt/notesSlides/notesSlideb7.xml" Id="R3cf84a05ca604109"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f7b483c84d2342be" /><Relationship Type="http://schemas.openxmlformats.org/officeDocument/2006/relationships/chart" Target="/ppt/slides/charts/chartb7.xml" Id="rId3" /><Relationship Type="http://schemas.openxmlformats.org/officeDocument/2006/relationships/notesSlide" Target="/ppt/notesSlides/notesSlideb8.xml" Id="Ree5f00db881b44be"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4db40e9eddde44ea" /><Relationship Type="http://schemas.openxmlformats.org/officeDocument/2006/relationships/chart" Target="/ppt/slides/charts/chartb8.xml" Id="rId3" /><Relationship Type="http://schemas.openxmlformats.org/officeDocument/2006/relationships/notesSlide" Target="/ppt/notesSlides/notesSlideb9.xml" Id="R98047d7581af4009"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3ca7c444a3c443e3" /><Relationship Type="http://schemas.openxmlformats.org/officeDocument/2006/relationships/chart" Target="/ppt/slides/charts/chartb9.xml" Id="rId3" /><Relationship Type="http://schemas.openxmlformats.org/officeDocument/2006/relationships/notesSlide" Target="/ppt/notesSlides/notesSlideba.xml" Id="R98194c5b358c4653"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5fd5796b7a12410c" /><Relationship Type="http://schemas.openxmlformats.org/officeDocument/2006/relationships/chart" Target="/ppt/slides/charts/chartba.xml" Id="rId3" /><Relationship Type="http://schemas.openxmlformats.org/officeDocument/2006/relationships/notesSlide" Target="/ppt/notesSlides/notesSlidebb.xml" Id="R6e938c8199dc4be9"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8afe85363e934ff6" /><Relationship Type="http://schemas.openxmlformats.org/officeDocument/2006/relationships/chart" Target="/ppt/slides/charts/chartbb.xml" Id="rId3" /><Relationship Type="http://schemas.openxmlformats.org/officeDocument/2006/relationships/notesSlide" Target="/ppt/notesSlides/notesSlidebc.xml" Id="R2ed558b71beb4086"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51b52643404641e0" /><Relationship Type="http://schemas.openxmlformats.org/officeDocument/2006/relationships/chart" Target="/ppt/slides/charts/chartbc.xml" Id="rId3" /><Relationship Type="http://schemas.openxmlformats.org/officeDocument/2006/relationships/notesSlide" Target="/ppt/notesSlides/notesSlidebd.xml" Id="Ra91d2f3196a64188"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3c619830f16243f9" /><Relationship Type="http://schemas.openxmlformats.org/officeDocument/2006/relationships/chart" Target="/ppt/slides/charts/chartbd.xml" Id="rId3" /><Relationship Type="http://schemas.openxmlformats.org/officeDocument/2006/relationships/notesSlide" Target="/ppt/notesSlides/notesSlidebe.xml" Id="R8e78a5a2c8b146d6"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596103059d534382" /><Relationship Type="http://schemas.openxmlformats.org/officeDocument/2006/relationships/chart" Target="/ppt/slides/charts/chartbe.xml" Id="rId3" /><Relationship Type="http://schemas.openxmlformats.org/officeDocument/2006/relationships/notesSlide" Target="/ppt/notesSlides/notesSlidebf.xml" Id="Ra9c283aaef074274"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ae51b30fe078428e" /><Relationship Type="http://schemas.openxmlformats.org/officeDocument/2006/relationships/chart" Target="/ppt/slides/charts/chartb.xml" Id="rId3" /><Relationship Type="http://schemas.openxmlformats.org/officeDocument/2006/relationships/notesSlide" Target="/ppt/notesSlides/notesSlidec.xml" Id="Rd7e8adf805924db5"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51f3e1855aec4fa5" /><Relationship Type="http://schemas.openxmlformats.org/officeDocument/2006/relationships/chart" Target="/ppt/slides/charts/chartbf.xml" Id="rId3" /><Relationship Type="http://schemas.openxmlformats.org/officeDocument/2006/relationships/notesSlide" Target="/ppt/notesSlides/notesSlidec0.xml" Id="Rcd352901d4284e85"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d9644dac673f4edc" /><Relationship Type="http://schemas.openxmlformats.org/officeDocument/2006/relationships/chart" Target="/ppt/slides/charts/chartc0.xml" Id="rId3" /><Relationship Type="http://schemas.openxmlformats.org/officeDocument/2006/relationships/notesSlide" Target="/ppt/notesSlides/notesSlidec1.xml" Id="R09948b402a434a6b"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830d4bf8dcc642bb" /><Relationship Type="http://schemas.openxmlformats.org/officeDocument/2006/relationships/chart" Target="/ppt/slides/charts/chartc1.xml" Id="rId3" /><Relationship Type="http://schemas.openxmlformats.org/officeDocument/2006/relationships/notesSlide" Target="/ppt/notesSlides/notesSlidec2.xml" Id="Rb51d7adfb0cb4ed5"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4d4bac80823b4194" /><Relationship Type="http://schemas.openxmlformats.org/officeDocument/2006/relationships/chart" Target="/ppt/slides/charts/chartc2.xml" Id="rId3" /><Relationship Type="http://schemas.openxmlformats.org/officeDocument/2006/relationships/notesSlide" Target="/ppt/notesSlides/notesSlidec3.xml" Id="Re1013825d956491a"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3acdd507ab064376" /><Relationship Type="http://schemas.openxmlformats.org/officeDocument/2006/relationships/chart" Target="/ppt/slides/charts/chartc3.xml" Id="rId3" /><Relationship Type="http://schemas.openxmlformats.org/officeDocument/2006/relationships/notesSlide" Target="/ppt/notesSlides/notesSlidec4.xml" Id="Rf34ab8efb6e447c4"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203d70913b604cb6" /><Relationship Type="http://schemas.openxmlformats.org/officeDocument/2006/relationships/chart" Target="/ppt/slides/charts/chartc4.xml" Id="rId3" /><Relationship Type="http://schemas.openxmlformats.org/officeDocument/2006/relationships/notesSlide" Target="/ppt/notesSlides/notesSlidec5.xml" Id="Re0da59ef29d3419b"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29e941bf1cf74bc3" /><Relationship Type="http://schemas.openxmlformats.org/officeDocument/2006/relationships/chart" Target="/ppt/slides/charts/chartc5.xml" Id="rId3" /><Relationship Type="http://schemas.openxmlformats.org/officeDocument/2006/relationships/notesSlide" Target="/ppt/notesSlides/notesSlidec6.xml" Id="R36294b8333d44806"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c381f0150032465a" /><Relationship Type="http://schemas.openxmlformats.org/officeDocument/2006/relationships/chart" Target="/ppt/slides/charts/chartc6.xml" Id="rId3" /><Relationship Type="http://schemas.openxmlformats.org/officeDocument/2006/relationships/notesSlide" Target="/ppt/notesSlides/notesSlidec7.xml" Id="R0a0bf2e52dcc475d"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8a019f1d44564875" /><Relationship Type="http://schemas.openxmlformats.org/officeDocument/2006/relationships/chart" Target="/ppt/slides/charts/chartc7.xml" Id="rId3" /><Relationship Type="http://schemas.openxmlformats.org/officeDocument/2006/relationships/notesSlide" Target="/ppt/notesSlides/notesSlidec8.xml" Id="R8be9beef04b24d6f"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54bda05e5ab8400f" /><Relationship Type="http://schemas.openxmlformats.org/officeDocument/2006/relationships/chart" Target="/ppt/slides/charts/chartc8.xml" Id="rId3" /><Relationship Type="http://schemas.openxmlformats.org/officeDocument/2006/relationships/notesSlide" Target="/ppt/notesSlides/notesSlidec9.xml" Id="R3d051a919ecf4dc0"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58c833a05b744a7f" /><Relationship Type="http://schemas.openxmlformats.org/officeDocument/2006/relationships/chart" Target="/ppt/slides/charts/chartc9.xml" Id="rId3" /><Relationship Type="http://schemas.openxmlformats.org/officeDocument/2006/relationships/notesSlide" Target="/ppt/notesSlides/notesSlideca.xml" Id="R750152fc3f3f4490"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1ce4fcd572dd45de" /><Relationship Type="http://schemas.openxmlformats.org/officeDocument/2006/relationships/chart" Target="/ppt/slides/charts/chartca.xml" Id="rId3" /><Relationship Type="http://schemas.openxmlformats.org/officeDocument/2006/relationships/notesSlide" Target="/ppt/notesSlides/notesSlidecb.xml" Id="R699432f335f2420b"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2429f2e7ee0a4de1" /><Relationship Type="http://schemas.openxmlformats.org/officeDocument/2006/relationships/chart" Target="/ppt/slides/charts/chartcb.xml" Id="rId3" /><Relationship Type="http://schemas.openxmlformats.org/officeDocument/2006/relationships/notesSlide" Target="/ppt/notesSlides/notesSlidecc.xml" Id="R7e9896d688854977"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5f5f508a7e9b4fcb" /><Relationship Type="http://schemas.openxmlformats.org/officeDocument/2006/relationships/chart" Target="/ppt/slides/charts/chartcc.xml" Id="rId3" /><Relationship Type="http://schemas.openxmlformats.org/officeDocument/2006/relationships/notesSlide" Target="/ppt/notesSlides/notesSlidecd.xml" Id="R5a05a2c70b2e4ffe"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bc4fbf2c4f7c4316" /><Relationship Type="http://schemas.openxmlformats.org/officeDocument/2006/relationships/chart" Target="/ppt/slides/charts/chartcd.xml" Id="rId3" /><Relationship Type="http://schemas.openxmlformats.org/officeDocument/2006/relationships/notesSlide" Target="/ppt/notesSlides/notesSlidece.xml" Id="R32334d223d63408c"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a7d867d3dc1f4f99" /><Relationship Type="http://schemas.openxmlformats.org/officeDocument/2006/relationships/chart" Target="/ppt/slides/charts/chartce.xml" Id="rId3" /><Relationship Type="http://schemas.openxmlformats.org/officeDocument/2006/relationships/notesSlide" Target="/ppt/notesSlides/notesSlidecf.xml" Id="Rc2b47f711d664d08"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76103cc9aa3c48fc" /><Relationship Type="http://schemas.openxmlformats.org/officeDocument/2006/relationships/chart" Target="/ppt/slides/charts/chartc.xml" Id="rId3" /><Relationship Type="http://schemas.openxmlformats.org/officeDocument/2006/relationships/notesSlide" Target="/ppt/notesSlides/notesSlided.xml" Id="Rcb5ea8c044404088"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68c2359318904eac" /><Relationship Type="http://schemas.openxmlformats.org/officeDocument/2006/relationships/chart" Target="/ppt/slides/charts/chartcf.xml" Id="rId3" /><Relationship Type="http://schemas.openxmlformats.org/officeDocument/2006/relationships/notesSlide" Target="/ppt/notesSlides/notesSlided0.xml" Id="Rae92227f4cff4185"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619da27600a94775" /><Relationship Type="http://schemas.openxmlformats.org/officeDocument/2006/relationships/chart" Target="/ppt/slides/charts/chartd0.xml" Id="rId3" /><Relationship Type="http://schemas.openxmlformats.org/officeDocument/2006/relationships/notesSlide" Target="/ppt/notesSlides/notesSlided1.xml" Id="R05aeb4b7b45240f2"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95b3a79cd32745ef" /><Relationship Type="http://schemas.openxmlformats.org/officeDocument/2006/relationships/chart" Target="/ppt/slides/charts/chartd1.xml" Id="rId3" /><Relationship Type="http://schemas.openxmlformats.org/officeDocument/2006/relationships/notesSlide" Target="/ppt/notesSlides/notesSlided2.xml" Id="R71e153e8e6f94284"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364f47e012ca4410" /><Relationship Type="http://schemas.openxmlformats.org/officeDocument/2006/relationships/chart" Target="/ppt/slides/charts/chartd2.xml" Id="rId3" /><Relationship Type="http://schemas.openxmlformats.org/officeDocument/2006/relationships/notesSlide" Target="/ppt/notesSlides/notesSlided3.xml" Id="R06bb8dc5d0424dda"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15c6d3b16eae403a" /><Relationship Type="http://schemas.openxmlformats.org/officeDocument/2006/relationships/chart" Target="/ppt/slides/charts/chartd3.xml" Id="rId3" /><Relationship Type="http://schemas.openxmlformats.org/officeDocument/2006/relationships/notesSlide" Target="/ppt/notesSlides/notesSlided4.xml" Id="R251a0374a8fa4e07"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ac26341bbd744238" /><Relationship Type="http://schemas.openxmlformats.org/officeDocument/2006/relationships/chart" Target="/ppt/slides/charts/chartd4.xml" Id="rId3" /><Relationship Type="http://schemas.openxmlformats.org/officeDocument/2006/relationships/notesSlide" Target="/ppt/notesSlides/notesSlided5.xml" Id="R4e19d1e9d13547f1"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21add306cd10445f" /><Relationship Type="http://schemas.openxmlformats.org/officeDocument/2006/relationships/chart" Target="/ppt/slides/charts/chartd5.xml" Id="rId3" /><Relationship Type="http://schemas.openxmlformats.org/officeDocument/2006/relationships/notesSlide" Target="/ppt/notesSlides/notesSlided6.xml" Id="R87a8a7d9deea490b"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49d29dc8350946b0" /><Relationship Type="http://schemas.openxmlformats.org/officeDocument/2006/relationships/chart" Target="/ppt/slides/charts/chartd6.xml" Id="rId3" /><Relationship Type="http://schemas.openxmlformats.org/officeDocument/2006/relationships/notesSlide" Target="/ppt/notesSlides/notesSlided7.xml" Id="Rac12f79508a14873"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93e6f32ee65346c2" /><Relationship Type="http://schemas.openxmlformats.org/officeDocument/2006/relationships/chart" Target="/ppt/slides/charts/chartd7.xml" Id="rId3" /><Relationship Type="http://schemas.openxmlformats.org/officeDocument/2006/relationships/notesSlide" Target="/ppt/notesSlides/notesSlided8.xml" Id="R36ca7735fd8e48ec"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23507f00deb64474" /><Relationship Type="http://schemas.openxmlformats.org/officeDocument/2006/relationships/chart" Target="/ppt/slides/charts/chartd8.xml" Id="rId3" /><Relationship Type="http://schemas.openxmlformats.org/officeDocument/2006/relationships/notesSlide" Target="/ppt/notesSlides/notesSlided9.xml" Id="Raad9ce019c28445f"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da65c61c81a64e79" /><Relationship Type="http://schemas.openxmlformats.org/officeDocument/2006/relationships/chart" Target="/ppt/slides/charts/chartd9.xml" Id="rId3" /><Relationship Type="http://schemas.openxmlformats.org/officeDocument/2006/relationships/notesSlide" Target="/ppt/notesSlides/notesSlideda.xml" Id="Rf2ae646267454faa"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4057054a23fe4515" /><Relationship Type="http://schemas.openxmlformats.org/officeDocument/2006/relationships/chart" Target="/ppt/slides/charts/chartda.xml" Id="rId3" /><Relationship Type="http://schemas.openxmlformats.org/officeDocument/2006/relationships/notesSlide" Target="/ppt/notesSlides/notesSlidedb.xml" Id="R020e08a607b6458b"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7004309cd21046f0" /><Relationship Type="http://schemas.openxmlformats.org/officeDocument/2006/relationships/chart" Target="/ppt/slides/charts/chartdb.xml" Id="rId3" /><Relationship Type="http://schemas.openxmlformats.org/officeDocument/2006/relationships/notesSlide" Target="/ppt/notesSlides/notesSlidedc.xml" Id="Ree7508c3714c4a29"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b716b08c4bb641d1" /><Relationship Type="http://schemas.openxmlformats.org/officeDocument/2006/relationships/chart" Target="/ppt/slides/charts/chartdc.xml" Id="rId3" /><Relationship Type="http://schemas.openxmlformats.org/officeDocument/2006/relationships/notesSlide" Target="/ppt/notesSlides/notesSlidedd.xml" Id="Rf2a1b850d69f4eb3"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305021a27cd3430f" /><Relationship Type="http://schemas.openxmlformats.org/officeDocument/2006/relationships/chart" Target="/ppt/slides/charts/chartdd.xml" Id="rId3" /><Relationship Type="http://schemas.openxmlformats.org/officeDocument/2006/relationships/notesSlide" Target="/ppt/notesSlides/notesSlidede.xml" Id="R640f158e61064a92"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ef46ddea5b3945a0" /><Relationship Type="http://schemas.openxmlformats.org/officeDocument/2006/relationships/chart" Target="/ppt/slides/charts/chartde.xml" Id="rId3" /><Relationship Type="http://schemas.openxmlformats.org/officeDocument/2006/relationships/notesSlide" Target="/ppt/notesSlides/notesSlidedf.xml" Id="Rb0f7e96591164c13"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f21404d48da84e4c" /><Relationship Type="http://schemas.openxmlformats.org/officeDocument/2006/relationships/chart" Target="/ppt/slides/charts/chartd.xml" Id="rId3" /><Relationship Type="http://schemas.openxmlformats.org/officeDocument/2006/relationships/notesSlide" Target="/ppt/notesSlides/notesSlidee.xml" Id="Re25d02469a904ced"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4940798a5ab74e28" /><Relationship Type="http://schemas.openxmlformats.org/officeDocument/2006/relationships/chart" Target="/ppt/slides/charts/chartdf.xml" Id="rId3" /><Relationship Type="http://schemas.openxmlformats.org/officeDocument/2006/relationships/notesSlide" Target="/ppt/notesSlides/notesSlidee0.xml" Id="Rd2b0ba1973044fb5"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ea13d8d7ecb04c7e" /><Relationship Type="http://schemas.openxmlformats.org/officeDocument/2006/relationships/chart" Target="/ppt/slides/charts/charte0.xml" Id="rId3" /><Relationship Type="http://schemas.openxmlformats.org/officeDocument/2006/relationships/notesSlide" Target="/ppt/notesSlides/notesSlidee1.xml" Id="R41919fb29e0547f2"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00dfdbb53efa4c5f" /><Relationship Type="http://schemas.openxmlformats.org/officeDocument/2006/relationships/chart" Target="/ppt/slides/charts/charte1.xml" Id="rId3" /><Relationship Type="http://schemas.openxmlformats.org/officeDocument/2006/relationships/notesSlide" Target="/ppt/notesSlides/notesSlidee2.xml" Id="R81c655dc2f4d4cc5"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400a6961fabc474c" /><Relationship Type="http://schemas.openxmlformats.org/officeDocument/2006/relationships/chart" Target="/ppt/slides/charts/charte2.xml" Id="rId3" /><Relationship Type="http://schemas.openxmlformats.org/officeDocument/2006/relationships/notesSlide" Target="/ppt/notesSlides/notesSlidee3.xml" Id="Re9d1693ec9a94a90" /></Relationships>
</file>

<file path=ppt/slides/_rels/slidee4.xml.rels>&#65279;<?xml version="1.0" encoding="utf-8"?><Relationships xmlns="http://schemas.openxmlformats.org/package/2006/relationships"><Relationship Type="http://schemas.openxmlformats.org/officeDocument/2006/relationships/slideLayout" Target="/ppt/slideLayouts/slideLayout12.xml" Id="Rb6b0ff23834a46cf" /><Relationship Type="http://schemas.openxmlformats.org/officeDocument/2006/relationships/chart" Target="/ppt/slides/charts/charte3.xml" Id="rId3" /><Relationship Type="http://schemas.openxmlformats.org/officeDocument/2006/relationships/notesSlide" Target="/ppt/notesSlides/notesSlidee4.xml" Id="R041e299b67334ea7" /></Relationships>
</file>

<file path=ppt/slides/_rels/slidee5.xml.rels>&#65279;<?xml version="1.0" encoding="utf-8"?><Relationships xmlns="http://schemas.openxmlformats.org/package/2006/relationships"><Relationship Type="http://schemas.openxmlformats.org/officeDocument/2006/relationships/slideLayout" Target="/ppt/slideLayouts/slideLayout12.xml" Id="R5d138e882aed4098" /><Relationship Type="http://schemas.openxmlformats.org/officeDocument/2006/relationships/chart" Target="/ppt/slides/charts/charte4.xml" Id="rId3" /><Relationship Type="http://schemas.openxmlformats.org/officeDocument/2006/relationships/notesSlide" Target="/ppt/notesSlides/notesSlidee5.xml" Id="R6540f6810be9434e" /></Relationships>
</file>

<file path=ppt/slides/_rels/slidee6.xml.rels>&#65279;<?xml version="1.0" encoding="utf-8"?><Relationships xmlns="http://schemas.openxmlformats.org/package/2006/relationships"><Relationship Type="http://schemas.openxmlformats.org/officeDocument/2006/relationships/slideLayout" Target="/ppt/slideLayouts/slideLayout12.xml" Id="Rfea0dce79c844056" /><Relationship Type="http://schemas.openxmlformats.org/officeDocument/2006/relationships/chart" Target="/ppt/slides/charts/charte5.xml" Id="rId3" /><Relationship Type="http://schemas.openxmlformats.org/officeDocument/2006/relationships/notesSlide" Target="/ppt/notesSlides/notesSlidee6.xml" Id="Rb82a9a6ead334e75" /></Relationships>
</file>

<file path=ppt/slides/_rels/slidee7.xml.rels>&#65279;<?xml version="1.0" encoding="utf-8"?><Relationships xmlns="http://schemas.openxmlformats.org/package/2006/relationships"><Relationship Type="http://schemas.openxmlformats.org/officeDocument/2006/relationships/slideLayout" Target="/ppt/slideLayouts/slideLayout12.xml" Id="Ra97fb0b76e534c42" /><Relationship Type="http://schemas.openxmlformats.org/officeDocument/2006/relationships/chart" Target="/ppt/slides/charts/charte6.xml" Id="rId3" /><Relationship Type="http://schemas.openxmlformats.org/officeDocument/2006/relationships/notesSlide" Target="/ppt/notesSlides/notesSlidee7.xml" Id="R6a5aaafc0cfa400a" /></Relationships>
</file>

<file path=ppt/slides/_rels/slidee8.xml.rels>&#65279;<?xml version="1.0" encoding="utf-8"?><Relationships xmlns="http://schemas.openxmlformats.org/package/2006/relationships"><Relationship Type="http://schemas.openxmlformats.org/officeDocument/2006/relationships/slideLayout" Target="/ppt/slideLayouts/slideLayout12.xml" Id="Rfd943e0f6854454f" /><Relationship Type="http://schemas.openxmlformats.org/officeDocument/2006/relationships/chart" Target="/ppt/slides/charts/charte7.xml" Id="rId3" /><Relationship Type="http://schemas.openxmlformats.org/officeDocument/2006/relationships/notesSlide" Target="/ppt/notesSlides/notesSlidee8.xml" Id="Rcd69ebdf2ef447de" /></Relationships>
</file>

<file path=ppt/slides/_rels/slidee9.xml.rels>&#65279;<?xml version="1.0" encoding="utf-8"?><Relationships xmlns="http://schemas.openxmlformats.org/package/2006/relationships"><Relationship Type="http://schemas.openxmlformats.org/officeDocument/2006/relationships/slideLayout" Target="/ppt/slideLayouts/slideLayout12.xml" Id="Rc9c02525afbf491f" /><Relationship Type="http://schemas.openxmlformats.org/officeDocument/2006/relationships/chart" Target="/ppt/slides/charts/charte8.xml" Id="rId3" /><Relationship Type="http://schemas.openxmlformats.org/officeDocument/2006/relationships/notesSlide" Target="/ppt/notesSlides/notesSlidee9.xml" Id="R5a2e896821fb4ac4" /></Relationships>
</file>

<file path=ppt/slides/_rels/slideea.xml.rels>&#65279;<?xml version="1.0" encoding="utf-8"?><Relationships xmlns="http://schemas.openxmlformats.org/package/2006/relationships"><Relationship Type="http://schemas.openxmlformats.org/officeDocument/2006/relationships/slideLayout" Target="/ppt/slideLayouts/slideLayout12.xml" Id="Rc2bbd3a31a0e41ff" /><Relationship Type="http://schemas.openxmlformats.org/officeDocument/2006/relationships/chart" Target="/ppt/slides/charts/charte9.xml" Id="rId3" /><Relationship Type="http://schemas.openxmlformats.org/officeDocument/2006/relationships/notesSlide" Target="/ppt/notesSlides/notesSlideea.xml" Id="Rbb6721f4fb4d4072" /></Relationships>
</file>

<file path=ppt/slides/_rels/slideeb.xml.rels>&#65279;<?xml version="1.0" encoding="utf-8"?><Relationships xmlns="http://schemas.openxmlformats.org/package/2006/relationships"><Relationship Type="http://schemas.openxmlformats.org/officeDocument/2006/relationships/slideLayout" Target="/ppt/slideLayouts/slideLayout12.xml" Id="R714214bbc6a043e2" /><Relationship Type="http://schemas.openxmlformats.org/officeDocument/2006/relationships/chart" Target="/ppt/slides/charts/chartea.xml" Id="rId3" /><Relationship Type="http://schemas.openxmlformats.org/officeDocument/2006/relationships/notesSlide" Target="/ppt/notesSlides/notesSlideeb.xml" Id="Rd01f3ff53fa24b4c" /></Relationships>
</file>

<file path=ppt/slides/_rels/slideec.xml.rels>&#65279;<?xml version="1.0" encoding="utf-8"?><Relationships xmlns="http://schemas.openxmlformats.org/package/2006/relationships"><Relationship Type="http://schemas.openxmlformats.org/officeDocument/2006/relationships/slideLayout" Target="/ppt/slideLayouts/slideLayout12.xml" Id="R9ab8047790034b38" /><Relationship Type="http://schemas.openxmlformats.org/officeDocument/2006/relationships/chart" Target="/ppt/slides/charts/charteb.xml" Id="rId3" /><Relationship Type="http://schemas.openxmlformats.org/officeDocument/2006/relationships/notesSlide" Target="/ppt/notesSlides/notesSlideec.xml" Id="R555abbb1cbf342a7" /></Relationships>
</file>

<file path=ppt/slides/_rels/slideed.xml.rels>&#65279;<?xml version="1.0" encoding="utf-8"?><Relationships xmlns="http://schemas.openxmlformats.org/package/2006/relationships"><Relationship Type="http://schemas.openxmlformats.org/officeDocument/2006/relationships/slideLayout" Target="/ppt/slideLayouts/slideLayout12.xml" Id="R09424c4692c54ac2" /><Relationship Type="http://schemas.openxmlformats.org/officeDocument/2006/relationships/chart" Target="/ppt/slides/charts/chartec.xml" Id="rId3" /><Relationship Type="http://schemas.openxmlformats.org/officeDocument/2006/relationships/notesSlide" Target="/ppt/notesSlides/notesSlideed.xml" Id="Rbb0ae6861af34283" /></Relationships>
</file>

<file path=ppt/slides/_rels/slideee.xml.rels>&#65279;<?xml version="1.0" encoding="utf-8"?><Relationships xmlns="http://schemas.openxmlformats.org/package/2006/relationships"><Relationship Type="http://schemas.openxmlformats.org/officeDocument/2006/relationships/slideLayout" Target="/ppt/slideLayouts/slideLayout12.xml" Id="Rafbb9f706afb4d9d" /><Relationship Type="http://schemas.openxmlformats.org/officeDocument/2006/relationships/chart" Target="/ppt/slides/charts/charted.xml" Id="rId3" /><Relationship Type="http://schemas.openxmlformats.org/officeDocument/2006/relationships/notesSlide" Target="/ppt/notesSlides/notesSlideee.xml" Id="Re39be96bedcf45fe" /></Relationships>
</file>

<file path=ppt/slides/_rels/slideef.xml.rels>&#65279;<?xml version="1.0" encoding="utf-8"?><Relationships xmlns="http://schemas.openxmlformats.org/package/2006/relationships"><Relationship Type="http://schemas.openxmlformats.org/officeDocument/2006/relationships/slideLayout" Target="/ppt/slideLayouts/slideLayout12.xml" Id="R4045d8e3710b47a2" /><Relationship Type="http://schemas.openxmlformats.org/officeDocument/2006/relationships/chart" Target="/ppt/slides/charts/chartee.xml" Id="rId3" /><Relationship Type="http://schemas.openxmlformats.org/officeDocument/2006/relationships/notesSlide" Target="/ppt/notesSlides/notesSlideef.xml" Id="Ra8ed7d05a2514f2e"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072339c9fbcb4fdc" /><Relationship Type="http://schemas.openxmlformats.org/officeDocument/2006/relationships/chart" Target="/ppt/slides/charts/charte.xml" Id="rId3" /><Relationship Type="http://schemas.openxmlformats.org/officeDocument/2006/relationships/notesSlide" Target="/ppt/notesSlides/notesSlidef.xml" Id="Ra972b6eb34d44f80" /></Relationships>
</file>

<file path=ppt/slides/_rels/slidef0.xml.rels>&#65279;<?xml version="1.0" encoding="utf-8"?><Relationships xmlns="http://schemas.openxmlformats.org/package/2006/relationships"><Relationship Type="http://schemas.openxmlformats.org/officeDocument/2006/relationships/slideLayout" Target="/ppt/slideLayouts/slideLayout12.xml" Id="Raf49da200de84712" /><Relationship Type="http://schemas.openxmlformats.org/officeDocument/2006/relationships/chart" Target="/ppt/slides/charts/chartef.xml" Id="rId3" /><Relationship Type="http://schemas.openxmlformats.org/officeDocument/2006/relationships/notesSlide" Target="/ppt/notesSlides/notesSlidef0.xml" Id="R478587fcc3204580" /></Relationships>
</file>

<file path=ppt/slides/_rels/slidef1.xml.rels>&#65279;<?xml version="1.0" encoding="utf-8"?><Relationships xmlns="http://schemas.openxmlformats.org/package/2006/relationships"><Relationship Type="http://schemas.openxmlformats.org/officeDocument/2006/relationships/slideLayout" Target="/ppt/slideLayouts/slideLayout12.xml" Id="Rfdb774648ac14cf7" /><Relationship Type="http://schemas.openxmlformats.org/officeDocument/2006/relationships/chart" Target="/ppt/slides/charts/chartf0.xml" Id="rId3" /><Relationship Type="http://schemas.openxmlformats.org/officeDocument/2006/relationships/notesSlide" Target="/ppt/notesSlides/notesSlidef1.xml" Id="R53fa8e3b1e314309" /></Relationships>
</file>

<file path=ppt/slides/_rels/slidef2.xml.rels>&#65279;<?xml version="1.0" encoding="utf-8"?><Relationships xmlns="http://schemas.openxmlformats.org/package/2006/relationships"><Relationship Type="http://schemas.openxmlformats.org/officeDocument/2006/relationships/slideLayout" Target="/ppt/slideLayouts/slideLayout12.xml" Id="R40a337634c414962" /><Relationship Type="http://schemas.openxmlformats.org/officeDocument/2006/relationships/chart" Target="/ppt/slides/charts/chartf1.xml" Id="rId3" /><Relationship Type="http://schemas.openxmlformats.org/officeDocument/2006/relationships/notesSlide" Target="/ppt/notesSlides/notesSlidef2.xml" Id="Rb5c2a82e79ba4343" /></Relationships>
</file>

<file path=ppt/slides/_rels/slidef3.xml.rels>&#65279;<?xml version="1.0" encoding="utf-8"?><Relationships xmlns="http://schemas.openxmlformats.org/package/2006/relationships"><Relationship Type="http://schemas.openxmlformats.org/officeDocument/2006/relationships/slideLayout" Target="/ppt/slideLayouts/slideLayout12.xml" Id="R6a453b9085f44a4b" /><Relationship Type="http://schemas.openxmlformats.org/officeDocument/2006/relationships/chart" Target="/ppt/slides/charts/chartf2.xml" Id="rId3" /><Relationship Type="http://schemas.openxmlformats.org/officeDocument/2006/relationships/notesSlide" Target="/ppt/notesSlides/notesSlidef3.xml" Id="Rc69cf50e449d4bca" /></Relationships>
</file>

<file path=ppt/slides/_rels/slidef4.xml.rels>&#65279;<?xml version="1.0" encoding="utf-8"?><Relationships xmlns="http://schemas.openxmlformats.org/package/2006/relationships"><Relationship Type="http://schemas.openxmlformats.org/officeDocument/2006/relationships/slideLayout" Target="/ppt/slideLayouts/slideLayout12.xml" Id="Re374c2155a354b82" /><Relationship Type="http://schemas.openxmlformats.org/officeDocument/2006/relationships/chart" Target="/ppt/slides/charts/chartf3.xml" Id="rId3" /><Relationship Type="http://schemas.openxmlformats.org/officeDocument/2006/relationships/notesSlide" Target="/ppt/notesSlides/notesSlidef4.xml" Id="R103dcaece1944d8c" /></Relationships>
</file>

<file path=ppt/slides/_rels/slidef5.xml.rels>&#65279;<?xml version="1.0" encoding="utf-8"?><Relationships xmlns="http://schemas.openxmlformats.org/package/2006/relationships"><Relationship Type="http://schemas.openxmlformats.org/officeDocument/2006/relationships/slideLayout" Target="/ppt/slideLayouts/slideLayout12.xml" Id="Re75c6476d79c4a23" /><Relationship Type="http://schemas.openxmlformats.org/officeDocument/2006/relationships/chart" Target="/ppt/slides/charts/chartf4.xml" Id="rId3" /><Relationship Type="http://schemas.openxmlformats.org/officeDocument/2006/relationships/notesSlide" Target="/ppt/notesSlides/notesSlidef5.xml" Id="R17ccc92241a94d4a" /></Relationships>
</file>

<file path=ppt/slides/_rels/slidef6.xml.rels>&#65279;<?xml version="1.0" encoding="utf-8"?><Relationships xmlns="http://schemas.openxmlformats.org/package/2006/relationships"><Relationship Type="http://schemas.openxmlformats.org/officeDocument/2006/relationships/slideLayout" Target="/ppt/slideLayouts/slideLayout12.xml" Id="Ra521cdd94f364cb3" /><Relationship Type="http://schemas.openxmlformats.org/officeDocument/2006/relationships/chart" Target="/ppt/slides/charts/chartf5.xml" Id="rId3" /><Relationship Type="http://schemas.openxmlformats.org/officeDocument/2006/relationships/notesSlide" Target="/ppt/notesSlides/notesSlidef6.xml" Id="Rc09b4adfa13349a5" /></Relationships>
</file>

<file path=ppt/slides/_rels/slidef7.xml.rels>&#65279;<?xml version="1.0" encoding="utf-8"?><Relationships xmlns="http://schemas.openxmlformats.org/package/2006/relationships"><Relationship Type="http://schemas.openxmlformats.org/officeDocument/2006/relationships/slideLayout" Target="/ppt/slideLayouts/slideLayout12.xml" Id="R2c95011f3ed24fcd" /><Relationship Type="http://schemas.openxmlformats.org/officeDocument/2006/relationships/chart" Target="/ppt/slides/charts/chartf6.xml" Id="rId3" /><Relationship Type="http://schemas.openxmlformats.org/officeDocument/2006/relationships/notesSlide" Target="/ppt/notesSlides/notesSlidef7.xml" Id="Ra044c8e7f8274802" /></Relationships>
</file>

<file path=ppt/slides/_rels/slidef8.xml.rels>&#65279;<?xml version="1.0" encoding="utf-8"?><Relationships xmlns="http://schemas.openxmlformats.org/package/2006/relationships"><Relationship Type="http://schemas.openxmlformats.org/officeDocument/2006/relationships/slideLayout" Target="/ppt/slideLayouts/slideLayout12.xml" Id="Rbb4c9d459dbf4df1" /><Relationship Type="http://schemas.openxmlformats.org/officeDocument/2006/relationships/chart" Target="/ppt/slides/charts/chartf7.xml" Id="rId3" /><Relationship Type="http://schemas.openxmlformats.org/officeDocument/2006/relationships/notesSlide" Target="/ppt/notesSlides/notesSlidef8.xml" Id="R519ce03f081d4202" /></Relationships>
</file>

<file path=ppt/slides/_rels/slidef9.xml.rels>&#65279;<?xml version="1.0" encoding="utf-8"?><Relationships xmlns="http://schemas.openxmlformats.org/package/2006/relationships"><Relationship Type="http://schemas.openxmlformats.org/officeDocument/2006/relationships/slideLayout" Target="/ppt/slideLayouts/slideLayout12.xml" Id="R8975f012d6044903" /><Relationship Type="http://schemas.openxmlformats.org/officeDocument/2006/relationships/chart" Target="/ppt/slides/charts/chartf8.xml" Id="rId3" /><Relationship Type="http://schemas.openxmlformats.org/officeDocument/2006/relationships/notesSlide" Target="/ppt/notesSlides/notesSlidef9.xml" Id="Ra324f320f7fc4f71" /></Relationships>
</file>

<file path=ppt/slides/_rels/slidefa.xml.rels>&#65279;<?xml version="1.0" encoding="utf-8"?><Relationships xmlns="http://schemas.openxmlformats.org/package/2006/relationships"><Relationship Type="http://schemas.openxmlformats.org/officeDocument/2006/relationships/slideLayout" Target="/ppt/slideLayouts/slideLayout12.xml" Id="R35d03626898b498b" /><Relationship Type="http://schemas.openxmlformats.org/officeDocument/2006/relationships/chart" Target="/ppt/slides/charts/chartf9.xml" Id="rId3" /><Relationship Type="http://schemas.openxmlformats.org/officeDocument/2006/relationships/notesSlide" Target="/ppt/notesSlides/notesSlidefa.xml" Id="R5b6e380354e1468b" /></Relationships>
</file>

<file path=ppt/slides/_rels/slidefb.xml.rels>&#65279;<?xml version="1.0" encoding="utf-8"?><Relationships xmlns="http://schemas.openxmlformats.org/package/2006/relationships"><Relationship Type="http://schemas.openxmlformats.org/officeDocument/2006/relationships/slideLayout" Target="/ppt/slideLayouts/slideLayout12.xml" Id="R24c268f9dd004d46" /><Relationship Type="http://schemas.openxmlformats.org/officeDocument/2006/relationships/chart" Target="/ppt/slides/charts/chartfa.xml" Id="rId3" /><Relationship Type="http://schemas.openxmlformats.org/officeDocument/2006/relationships/notesSlide" Target="/ppt/notesSlides/notesSlidefb.xml" Id="R5d4b18125dc645d2" /></Relationships>
</file>

<file path=ppt/slides/_rels/slidefc.xml.rels>&#65279;<?xml version="1.0" encoding="utf-8"?><Relationships xmlns="http://schemas.openxmlformats.org/package/2006/relationships"><Relationship Type="http://schemas.openxmlformats.org/officeDocument/2006/relationships/slideLayout" Target="/ppt/slideLayouts/slideLayout12.xml" Id="R3ad5e098a3c34d56" /><Relationship Type="http://schemas.openxmlformats.org/officeDocument/2006/relationships/chart" Target="/ppt/slides/charts/chartfb.xml" Id="rId3" /><Relationship Type="http://schemas.openxmlformats.org/officeDocument/2006/relationships/notesSlide" Target="/ppt/notesSlides/notesSlidefc.xml" Id="R393e8f8c4b5948b7" /></Relationships>
</file>

<file path=ppt/slides/_rels/slidefd.xml.rels>&#65279;<?xml version="1.0" encoding="utf-8"?><Relationships xmlns="http://schemas.openxmlformats.org/package/2006/relationships"><Relationship Type="http://schemas.openxmlformats.org/officeDocument/2006/relationships/slideLayout" Target="/ppt/slideLayouts/slideLayout12.xml" Id="R087a35a1bb814ae4" /><Relationship Type="http://schemas.openxmlformats.org/officeDocument/2006/relationships/chart" Target="/ppt/slides/charts/chartfc.xml" Id="rId3" /><Relationship Type="http://schemas.openxmlformats.org/officeDocument/2006/relationships/notesSlide" Target="/ppt/notesSlides/notesSlidefd.xml" Id="R7597728235cd4f30" /></Relationships>
</file>

<file path=ppt/slides/_rels/slidefe.xml.rels>&#65279;<?xml version="1.0" encoding="utf-8"?><Relationships xmlns="http://schemas.openxmlformats.org/package/2006/relationships"><Relationship Type="http://schemas.openxmlformats.org/officeDocument/2006/relationships/slideLayout" Target="/ppt/slideLayouts/slideLayout12.xml" Id="Re718299ce6d94736" /><Relationship Type="http://schemas.openxmlformats.org/officeDocument/2006/relationships/chart" Target="/ppt/slides/charts/chartfd.xml" Id="rId3" /><Relationship Type="http://schemas.openxmlformats.org/officeDocument/2006/relationships/notesSlide" Target="/ppt/notesSlides/notesSlidefe.xml" Id="R89ccec54e5a64ea3" /></Relationships>
</file>

<file path=ppt/slides/_rels/slideff.xml.rels>&#65279;<?xml version="1.0" encoding="utf-8"?><Relationships xmlns="http://schemas.openxmlformats.org/package/2006/relationships"><Relationship Type="http://schemas.openxmlformats.org/officeDocument/2006/relationships/slideLayout" Target="/ppt/slideLayouts/slideLayout12.xml" Id="R105a17be89e54e31" /><Relationship Type="http://schemas.openxmlformats.org/officeDocument/2006/relationships/chart" Target="/ppt/slides/charts/chartfe.xml" Id="rId3" /><Relationship Type="http://schemas.openxmlformats.org/officeDocument/2006/relationships/notesSlide" Target="/ppt/notesSlides/notesSlideff.xml" Id="R6c34819dcb0a4963"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00.xml.rels>&#65279;<?xml version="1.0" encoding="utf-8"?><Relationships xmlns="http://schemas.openxmlformats.org/package/2006/relationships"><Relationship Type="http://schemas.openxmlformats.org/officeDocument/2006/relationships/package" Target="/ppt/slides/charts/embeddings/package100.bin" Id="rId1" /></Relationships>
</file>

<file path=ppt/slides/charts/_rels/chart101.xml.rels>&#65279;<?xml version="1.0" encoding="utf-8"?><Relationships xmlns="http://schemas.openxmlformats.org/package/2006/relationships"><Relationship Type="http://schemas.openxmlformats.org/officeDocument/2006/relationships/package" Target="/ppt/slides/charts/embeddings/package101.bin" Id="rId1" /></Relationships>
</file>

<file path=ppt/slides/charts/_rels/chart102.xml.rels>&#65279;<?xml version="1.0" encoding="utf-8"?><Relationships xmlns="http://schemas.openxmlformats.org/package/2006/relationships"><Relationship Type="http://schemas.openxmlformats.org/officeDocument/2006/relationships/package" Target="/ppt/slides/charts/embeddings/package102.bin" Id="rId1" /></Relationships>
</file>

<file path=ppt/slides/charts/_rels/chart103.xml.rels>&#65279;<?xml version="1.0" encoding="utf-8"?><Relationships xmlns="http://schemas.openxmlformats.org/package/2006/relationships"><Relationship Type="http://schemas.openxmlformats.org/officeDocument/2006/relationships/package" Target="/ppt/slides/charts/embeddings/package103.bin" Id="rId1" /></Relationships>
</file>

<file path=ppt/slides/charts/_rels/chart104.xml.rels>&#65279;<?xml version="1.0" encoding="utf-8"?><Relationships xmlns="http://schemas.openxmlformats.org/package/2006/relationships"><Relationship Type="http://schemas.openxmlformats.org/officeDocument/2006/relationships/package" Target="/ppt/slides/charts/embeddings/package104.bin" Id="rId1" /></Relationships>
</file>

<file path=ppt/slides/charts/_rels/chart105.xml.rels>&#65279;<?xml version="1.0" encoding="utf-8"?><Relationships xmlns="http://schemas.openxmlformats.org/package/2006/relationships"><Relationship Type="http://schemas.openxmlformats.org/officeDocument/2006/relationships/package" Target="/ppt/slides/charts/embeddings/package105.bin" Id="rId1" /></Relationships>
</file>

<file path=ppt/slides/charts/_rels/chart106.xml.rels>&#65279;<?xml version="1.0" encoding="utf-8"?><Relationships xmlns="http://schemas.openxmlformats.org/package/2006/relationships"><Relationship Type="http://schemas.openxmlformats.org/officeDocument/2006/relationships/package" Target="/ppt/slides/charts/embeddings/package106.bin" Id="rId1" /></Relationships>
</file>

<file path=ppt/slides/charts/_rels/chart107.xml.rels>&#65279;<?xml version="1.0" encoding="utf-8"?><Relationships xmlns="http://schemas.openxmlformats.org/package/2006/relationships"><Relationship Type="http://schemas.openxmlformats.org/officeDocument/2006/relationships/package" Target="/ppt/slides/charts/embeddings/package107.bin" Id="rId1" /></Relationships>
</file>

<file path=ppt/slides/charts/_rels/chart108.xml.rels>&#65279;<?xml version="1.0" encoding="utf-8"?><Relationships xmlns="http://schemas.openxmlformats.org/package/2006/relationships"><Relationship Type="http://schemas.openxmlformats.org/officeDocument/2006/relationships/package" Target="/ppt/slides/charts/embeddings/package108.bin" Id="rId1" /></Relationships>
</file>

<file path=ppt/slides/charts/_rels/chart109.xml.rels>&#65279;<?xml version="1.0" encoding="utf-8"?><Relationships xmlns="http://schemas.openxmlformats.org/package/2006/relationships"><Relationship Type="http://schemas.openxmlformats.org/officeDocument/2006/relationships/package" Target="/ppt/slides/charts/embeddings/package109.bin" Id="rId1" /></Relationships>
</file>

<file path=ppt/slides/charts/_rels/chart10a.xml.rels>&#65279;<?xml version="1.0" encoding="utf-8"?><Relationships xmlns="http://schemas.openxmlformats.org/package/2006/relationships"><Relationship Type="http://schemas.openxmlformats.org/officeDocument/2006/relationships/package" Target="/ppt/slides/charts/embeddings/package10a.bin" Id="rId1" /></Relationships>
</file>

<file path=ppt/slides/charts/_rels/chart10b.xml.rels>&#65279;<?xml version="1.0" encoding="utf-8"?><Relationships xmlns="http://schemas.openxmlformats.org/package/2006/relationships"><Relationship Type="http://schemas.openxmlformats.org/officeDocument/2006/relationships/package" Target="/ppt/slides/charts/embeddings/package10b.bin" Id="rId1" /></Relationships>
</file>

<file path=ppt/slides/charts/_rels/chart10c.xml.rels>&#65279;<?xml version="1.0" encoding="utf-8"?><Relationships xmlns="http://schemas.openxmlformats.org/package/2006/relationships"><Relationship Type="http://schemas.openxmlformats.org/officeDocument/2006/relationships/package" Target="/ppt/slides/charts/embeddings/package10c.bin" Id="rId1" /></Relationships>
</file>

<file path=ppt/slides/charts/_rels/chart10d.xml.rels>&#65279;<?xml version="1.0" encoding="utf-8"?><Relationships xmlns="http://schemas.openxmlformats.org/package/2006/relationships"><Relationship Type="http://schemas.openxmlformats.org/officeDocument/2006/relationships/package" Target="/ppt/slides/charts/embeddings/package10d.bin" Id="rId1" /></Relationships>
</file>

<file path=ppt/slides/charts/_rels/chart10e.xml.rels>&#65279;<?xml version="1.0" encoding="utf-8"?><Relationships xmlns="http://schemas.openxmlformats.org/package/2006/relationships"><Relationship Type="http://schemas.openxmlformats.org/officeDocument/2006/relationships/package" Target="/ppt/slides/charts/embeddings/package10e.bin" Id="rId1" /></Relationships>
</file>

<file path=ppt/slides/charts/_rels/chart10f.xml.rels>&#65279;<?xml version="1.0" encoding="utf-8"?><Relationships xmlns="http://schemas.openxmlformats.org/package/2006/relationships"><Relationship Type="http://schemas.openxmlformats.org/officeDocument/2006/relationships/package" Target="/ppt/slides/charts/embeddings/package10f.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10.xml.rels>&#65279;<?xml version="1.0" encoding="utf-8"?><Relationships xmlns="http://schemas.openxmlformats.org/package/2006/relationships"><Relationship Type="http://schemas.openxmlformats.org/officeDocument/2006/relationships/package" Target="/ppt/slides/charts/embeddings/package110.bin" Id="rId1" /></Relationships>
</file>

<file path=ppt/slides/charts/_rels/chart111.xml.rels>&#65279;<?xml version="1.0" encoding="utf-8"?><Relationships xmlns="http://schemas.openxmlformats.org/package/2006/relationships"><Relationship Type="http://schemas.openxmlformats.org/officeDocument/2006/relationships/package" Target="/ppt/slides/charts/embeddings/package111.bin" Id="rId1" /></Relationships>
</file>

<file path=ppt/slides/charts/_rels/chart112.xml.rels>&#65279;<?xml version="1.0" encoding="utf-8"?><Relationships xmlns="http://schemas.openxmlformats.org/package/2006/relationships"><Relationship Type="http://schemas.openxmlformats.org/officeDocument/2006/relationships/package" Target="/ppt/slides/charts/embeddings/package112.bin" Id="rId1" /></Relationships>
</file>

<file path=ppt/slides/charts/_rels/chart113.xml.rels>&#65279;<?xml version="1.0" encoding="utf-8"?><Relationships xmlns="http://schemas.openxmlformats.org/package/2006/relationships"><Relationship Type="http://schemas.openxmlformats.org/officeDocument/2006/relationships/package" Target="/ppt/slides/charts/embeddings/package113.bin" Id="rId1" /></Relationships>
</file>

<file path=ppt/slides/charts/_rels/chart114.xml.rels>&#65279;<?xml version="1.0" encoding="utf-8"?><Relationships xmlns="http://schemas.openxmlformats.org/package/2006/relationships"><Relationship Type="http://schemas.openxmlformats.org/officeDocument/2006/relationships/package" Target="/ppt/slides/charts/embeddings/package114.bin" Id="rId1" /></Relationships>
</file>

<file path=ppt/slides/charts/_rels/chart115.xml.rels>&#65279;<?xml version="1.0" encoding="utf-8"?><Relationships xmlns="http://schemas.openxmlformats.org/package/2006/relationships"><Relationship Type="http://schemas.openxmlformats.org/officeDocument/2006/relationships/package" Target="/ppt/slides/charts/embeddings/package115.bin" Id="rId1" /></Relationships>
</file>

<file path=ppt/slides/charts/_rels/chart116.xml.rels>&#65279;<?xml version="1.0" encoding="utf-8"?><Relationships xmlns="http://schemas.openxmlformats.org/package/2006/relationships"><Relationship Type="http://schemas.openxmlformats.org/officeDocument/2006/relationships/package" Target="/ppt/slides/charts/embeddings/package116.bin" Id="rId1" /></Relationships>
</file>

<file path=ppt/slides/charts/_rels/chart117.xml.rels>&#65279;<?xml version="1.0" encoding="utf-8"?><Relationships xmlns="http://schemas.openxmlformats.org/package/2006/relationships"><Relationship Type="http://schemas.openxmlformats.org/officeDocument/2006/relationships/package" Target="/ppt/slides/charts/embeddings/package117.bin" Id="rId1" /></Relationships>
</file>

<file path=ppt/slides/charts/_rels/chart118.xml.rels>&#65279;<?xml version="1.0" encoding="utf-8"?><Relationships xmlns="http://schemas.openxmlformats.org/package/2006/relationships"><Relationship Type="http://schemas.openxmlformats.org/officeDocument/2006/relationships/package" Target="/ppt/slides/charts/embeddings/package118.bin" Id="rId1" /></Relationships>
</file>

<file path=ppt/slides/charts/_rels/chart119.xml.rels>&#65279;<?xml version="1.0" encoding="utf-8"?><Relationships xmlns="http://schemas.openxmlformats.org/package/2006/relationships"><Relationship Type="http://schemas.openxmlformats.org/officeDocument/2006/relationships/package" Target="/ppt/slides/charts/embeddings/package119.bin" Id="rId1" /></Relationships>
</file>

<file path=ppt/slides/charts/_rels/chart11a.xml.rels>&#65279;<?xml version="1.0" encoding="utf-8"?><Relationships xmlns="http://schemas.openxmlformats.org/package/2006/relationships"><Relationship Type="http://schemas.openxmlformats.org/officeDocument/2006/relationships/package" Target="/ppt/slides/charts/embeddings/package11a.bin" Id="rId1" /></Relationships>
</file>

<file path=ppt/slides/charts/_rels/chart11b.xml.rels>&#65279;<?xml version="1.0" encoding="utf-8"?><Relationships xmlns="http://schemas.openxmlformats.org/package/2006/relationships"><Relationship Type="http://schemas.openxmlformats.org/officeDocument/2006/relationships/package" Target="/ppt/slides/charts/embeddings/package11b.bin" Id="rId1" /></Relationships>
</file>

<file path=ppt/slides/charts/_rels/chart11c.xml.rels>&#65279;<?xml version="1.0" encoding="utf-8"?><Relationships xmlns="http://schemas.openxmlformats.org/package/2006/relationships"><Relationship Type="http://schemas.openxmlformats.org/officeDocument/2006/relationships/package" Target="/ppt/slides/charts/embeddings/package11c.bin" Id="rId1" /></Relationships>
</file>

<file path=ppt/slides/charts/_rels/chart11d.xml.rels>&#65279;<?xml version="1.0" encoding="utf-8"?><Relationships xmlns="http://schemas.openxmlformats.org/package/2006/relationships"><Relationship Type="http://schemas.openxmlformats.org/officeDocument/2006/relationships/package" Target="/ppt/slides/charts/embeddings/package11d.bin" Id="rId1" /></Relationships>
</file>

<file path=ppt/slides/charts/_rels/chart11e.xml.rels>&#65279;<?xml version="1.0" encoding="utf-8"?><Relationships xmlns="http://schemas.openxmlformats.org/package/2006/relationships"><Relationship Type="http://schemas.openxmlformats.org/officeDocument/2006/relationships/package" Target="/ppt/slides/charts/embeddings/package11e.bin" Id="rId1" /></Relationships>
</file>

<file path=ppt/slides/charts/_rels/chart11f.xml.rels>&#65279;<?xml version="1.0" encoding="utf-8"?><Relationships xmlns="http://schemas.openxmlformats.org/package/2006/relationships"><Relationship Type="http://schemas.openxmlformats.org/officeDocument/2006/relationships/package" Target="/ppt/slides/charts/embeddings/package11f.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20.xml.rels>&#65279;<?xml version="1.0" encoding="utf-8"?><Relationships xmlns="http://schemas.openxmlformats.org/package/2006/relationships"><Relationship Type="http://schemas.openxmlformats.org/officeDocument/2006/relationships/package" Target="/ppt/slides/charts/embeddings/package120.bin" Id="rId1" /></Relationships>
</file>

<file path=ppt/slides/charts/_rels/chart121.xml.rels>&#65279;<?xml version="1.0" encoding="utf-8"?><Relationships xmlns="http://schemas.openxmlformats.org/package/2006/relationships"><Relationship Type="http://schemas.openxmlformats.org/officeDocument/2006/relationships/package" Target="/ppt/slides/charts/embeddings/package121.bin" Id="rId1" /></Relationships>
</file>

<file path=ppt/slides/charts/_rels/chart122.xml.rels>&#65279;<?xml version="1.0" encoding="utf-8"?><Relationships xmlns="http://schemas.openxmlformats.org/package/2006/relationships"><Relationship Type="http://schemas.openxmlformats.org/officeDocument/2006/relationships/package" Target="/ppt/slides/charts/embeddings/package122.bin" Id="rId1" /></Relationships>
</file>

<file path=ppt/slides/charts/_rels/chart123.xml.rels>&#65279;<?xml version="1.0" encoding="utf-8"?><Relationships xmlns="http://schemas.openxmlformats.org/package/2006/relationships"><Relationship Type="http://schemas.openxmlformats.org/officeDocument/2006/relationships/package" Target="/ppt/slides/charts/embeddings/package123.bin" Id="rId1" /></Relationships>
</file>

<file path=ppt/slides/charts/_rels/chart124.xml.rels>&#65279;<?xml version="1.0" encoding="utf-8"?><Relationships xmlns="http://schemas.openxmlformats.org/package/2006/relationships"><Relationship Type="http://schemas.openxmlformats.org/officeDocument/2006/relationships/package" Target="/ppt/slides/charts/embeddings/package124.bin" Id="rId1" /></Relationships>
</file>

<file path=ppt/slides/charts/_rels/chart125.xml.rels>&#65279;<?xml version="1.0" encoding="utf-8"?><Relationships xmlns="http://schemas.openxmlformats.org/package/2006/relationships"><Relationship Type="http://schemas.openxmlformats.org/officeDocument/2006/relationships/package" Target="/ppt/slides/charts/embeddings/package125.bin" Id="rId1" /></Relationships>
</file>

<file path=ppt/slides/charts/_rels/chart126.xml.rels>&#65279;<?xml version="1.0" encoding="utf-8"?><Relationships xmlns="http://schemas.openxmlformats.org/package/2006/relationships"><Relationship Type="http://schemas.openxmlformats.org/officeDocument/2006/relationships/package" Target="/ppt/slides/charts/embeddings/package126.bin" Id="rId1" /></Relationships>
</file>

<file path=ppt/slides/charts/_rels/chart127.xml.rels>&#65279;<?xml version="1.0" encoding="utf-8"?><Relationships xmlns="http://schemas.openxmlformats.org/package/2006/relationships"><Relationship Type="http://schemas.openxmlformats.org/officeDocument/2006/relationships/package" Target="/ppt/slides/charts/embeddings/package127.bin" Id="rId1" /></Relationships>
</file>

<file path=ppt/slides/charts/_rels/chart128.xml.rels>&#65279;<?xml version="1.0" encoding="utf-8"?><Relationships xmlns="http://schemas.openxmlformats.org/package/2006/relationships"><Relationship Type="http://schemas.openxmlformats.org/officeDocument/2006/relationships/package" Target="/ppt/slides/charts/embeddings/package128.bin" Id="rId1" /></Relationships>
</file>

<file path=ppt/slides/charts/_rels/chart129.xml.rels>&#65279;<?xml version="1.0" encoding="utf-8"?><Relationships xmlns="http://schemas.openxmlformats.org/package/2006/relationships"><Relationship Type="http://schemas.openxmlformats.org/officeDocument/2006/relationships/package" Target="/ppt/slides/charts/embeddings/package129.bin" Id="rId1" /></Relationships>
</file>

<file path=ppt/slides/charts/_rels/chart12a.xml.rels>&#65279;<?xml version="1.0" encoding="utf-8"?><Relationships xmlns="http://schemas.openxmlformats.org/package/2006/relationships"><Relationship Type="http://schemas.openxmlformats.org/officeDocument/2006/relationships/package" Target="/ppt/slides/charts/embeddings/package12a.bin" Id="rId1" /></Relationships>
</file>

<file path=ppt/slides/charts/_rels/chart12b.xml.rels>&#65279;<?xml version="1.0" encoding="utf-8"?><Relationships xmlns="http://schemas.openxmlformats.org/package/2006/relationships"><Relationship Type="http://schemas.openxmlformats.org/officeDocument/2006/relationships/package" Target="/ppt/slides/charts/embeddings/package12b.bin" Id="rId1" /></Relationships>
</file>

<file path=ppt/slides/charts/_rels/chart12c.xml.rels>&#65279;<?xml version="1.0" encoding="utf-8"?><Relationships xmlns="http://schemas.openxmlformats.org/package/2006/relationships"><Relationship Type="http://schemas.openxmlformats.org/officeDocument/2006/relationships/package" Target="/ppt/slides/charts/embeddings/package12c.bin" Id="rId1" /></Relationships>
</file>

<file path=ppt/slides/charts/_rels/chart12d.xml.rels>&#65279;<?xml version="1.0" encoding="utf-8"?><Relationships xmlns="http://schemas.openxmlformats.org/package/2006/relationships"><Relationship Type="http://schemas.openxmlformats.org/officeDocument/2006/relationships/package" Target="/ppt/slides/charts/embeddings/package12d.bin" Id="rId1" /></Relationships>
</file>

<file path=ppt/slides/charts/_rels/chart12e.xml.rels>&#65279;<?xml version="1.0" encoding="utf-8"?><Relationships xmlns="http://schemas.openxmlformats.org/package/2006/relationships"><Relationship Type="http://schemas.openxmlformats.org/officeDocument/2006/relationships/package" Target="/ppt/slides/charts/embeddings/package12e.bin" Id="rId1" /></Relationships>
</file>

<file path=ppt/slides/charts/_rels/chart12f.xml.rels>&#65279;<?xml version="1.0" encoding="utf-8"?><Relationships xmlns="http://schemas.openxmlformats.org/package/2006/relationships"><Relationship Type="http://schemas.openxmlformats.org/officeDocument/2006/relationships/package" Target="/ppt/slides/charts/embeddings/package12f.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30.xml.rels>&#65279;<?xml version="1.0" encoding="utf-8"?><Relationships xmlns="http://schemas.openxmlformats.org/package/2006/relationships"><Relationship Type="http://schemas.openxmlformats.org/officeDocument/2006/relationships/package" Target="/ppt/slides/charts/embeddings/package130.bin" Id="rId1" /></Relationships>
</file>

<file path=ppt/slides/charts/_rels/chart131.xml.rels>&#65279;<?xml version="1.0" encoding="utf-8"?><Relationships xmlns="http://schemas.openxmlformats.org/package/2006/relationships"><Relationship Type="http://schemas.openxmlformats.org/officeDocument/2006/relationships/package" Target="/ppt/slides/charts/embeddings/package131.bin" Id="rId1" /></Relationships>
</file>

<file path=ppt/slides/charts/_rels/chart132.xml.rels>&#65279;<?xml version="1.0" encoding="utf-8"?><Relationships xmlns="http://schemas.openxmlformats.org/package/2006/relationships"><Relationship Type="http://schemas.openxmlformats.org/officeDocument/2006/relationships/package" Target="/ppt/slides/charts/embeddings/package132.bin" Id="rId1" /></Relationships>
</file>

<file path=ppt/slides/charts/_rels/chart133.xml.rels>&#65279;<?xml version="1.0" encoding="utf-8"?><Relationships xmlns="http://schemas.openxmlformats.org/package/2006/relationships"><Relationship Type="http://schemas.openxmlformats.org/officeDocument/2006/relationships/package" Target="/ppt/slides/charts/embeddings/package133.bin" Id="rId1" /></Relationships>
</file>

<file path=ppt/slides/charts/_rels/chart134.xml.rels>&#65279;<?xml version="1.0" encoding="utf-8"?><Relationships xmlns="http://schemas.openxmlformats.org/package/2006/relationships"><Relationship Type="http://schemas.openxmlformats.org/officeDocument/2006/relationships/package" Target="/ppt/slides/charts/embeddings/package134.bin" Id="rId1" /></Relationships>
</file>

<file path=ppt/slides/charts/_rels/chart135.xml.rels>&#65279;<?xml version="1.0" encoding="utf-8"?><Relationships xmlns="http://schemas.openxmlformats.org/package/2006/relationships"><Relationship Type="http://schemas.openxmlformats.org/officeDocument/2006/relationships/package" Target="/ppt/slides/charts/embeddings/package135.bin" Id="rId1" /></Relationships>
</file>

<file path=ppt/slides/charts/_rels/chart136.xml.rels>&#65279;<?xml version="1.0" encoding="utf-8"?><Relationships xmlns="http://schemas.openxmlformats.org/package/2006/relationships"><Relationship Type="http://schemas.openxmlformats.org/officeDocument/2006/relationships/package" Target="/ppt/slides/charts/embeddings/package136.bin" Id="rId1" /></Relationships>
</file>

<file path=ppt/slides/charts/_rels/chart137.xml.rels>&#65279;<?xml version="1.0" encoding="utf-8"?><Relationships xmlns="http://schemas.openxmlformats.org/package/2006/relationships"><Relationship Type="http://schemas.openxmlformats.org/officeDocument/2006/relationships/package" Target="/ppt/slides/charts/embeddings/package137.bin" Id="rId1" /></Relationships>
</file>

<file path=ppt/slides/charts/_rels/chart138.xml.rels>&#65279;<?xml version="1.0" encoding="utf-8"?><Relationships xmlns="http://schemas.openxmlformats.org/package/2006/relationships"><Relationship Type="http://schemas.openxmlformats.org/officeDocument/2006/relationships/package" Target="/ppt/slides/charts/embeddings/package138.bin" Id="rId1" /></Relationships>
</file>

<file path=ppt/slides/charts/_rels/chart139.xml.rels>&#65279;<?xml version="1.0" encoding="utf-8"?><Relationships xmlns="http://schemas.openxmlformats.org/package/2006/relationships"><Relationship Type="http://schemas.openxmlformats.org/officeDocument/2006/relationships/package" Target="/ppt/slides/charts/embeddings/package139.bin" Id="rId1" /></Relationships>
</file>

<file path=ppt/slides/charts/_rels/chart13a.xml.rels>&#65279;<?xml version="1.0" encoding="utf-8"?><Relationships xmlns="http://schemas.openxmlformats.org/package/2006/relationships"><Relationship Type="http://schemas.openxmlformats.org/officeDocument/2006/relationships/package" Target="/ppt/slides/charts/embeddings/package13a.bin" Id="rId1" /></Relationships>
</file>

<file path=ppt/slides/charts/_rels/chart13b.xml.rels>&#65279;<?xml version="1.0" encoding="utf-8"?><Relationships xmlns="http://schemas.openxmlformats.org/package/2006/relationships"><Relationship Type="http://schemas.openxmlformats.org/officeDocument/2006/relationships/package" Target="/ppt/slides/charts/embeddings/package13b.bin" Id="rId1" /></Relationships>
</file>

<file path=ppt/slides/charts/_rels/chart13c.xml.rels>&#65279;<?xml version="1.0" encoding="utf-8"?><Relationships xmlns="http://schemas.openxmlformats.org/package/2006/relationships"><Relationship Type="http://schemas.openxmlformats.org/officeDocument/2006/relationships/package" Target="/ppt/slides/charts/embeddings/package13c.bin" Id="rId1" /></Relationships>
</file>

<file path=ppt/slides/charts/_rels/chart13d.xml.rels>&#65279;<?xml version="1.0" encoding="utf-8"?><Relationships xmlns="http://schemas.openxmlformats.org/package/2006/relationships"><Relationship Type="http://schemas.openxmlformats.org/officeDocument/2006/relationships/package" Target="/ppt/slides/charts/embeddings/package13d.bin" Id="rId1" /></Relationships>
</file>

<file path=ppt/slides/charts/_rels/chart13e.xml.rels>&#65279;<?xml version="1.0" encoding="utf-8"?><Relationships xmlns="http://schemas.openxmlformats.org/package/2006/relationships"><Relationship Type="http://schemas.openxmlformats.org/officeDocument/2006/relationships/package" Target="/ppt/slides/charts/embeddings/package13e.bin" Id="rId1" /></Relationships>
</file>

<file path=ppt/slides/charts/_rels/chart13f.xml.rels>&#65279;<?xml version="1.0" encoding="utf-8"?><Relationships xmlns="http://schemas.openxmlformats.org/package/2006/relationships"><Relationship Type="http://schemas.openxmlformats.org/officeDocument/2006/relationships/package" Target="/ppt/slides/charts/embeddings/package13f.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40.xml.rels>&#65279;<?xml version="1.0" encoding="utf-8"?><Relationships xmlns="http://schemas.openxmlformats.org/package/2006/relationships"><Relationship Type="http://schemas.openxmlformats.org/officeDocument/2006/relationships/package" Target="/ppt/slides/charts/embeddings/package140.bin" Id="rId1" /></Relationships>
</file>

<file path=ppt/slides/charts/_rels/chart141.xml.rels>&#65279;<?xml version="1.0" encoding="utf-8"?><Relationships xmlns="http://schemas.openxmlformats.org/package/2006/relationships"><Relationship Type="http://schemas.openxmlformats.org/officeDocument/2006/relationships/package" Target="/ppt/slides/charts/embeddings/package141.bin" Id="rId1" /></Relationships>
</file>

<file path=ppt/slides/charts/_rels/chart142.xml.rels>&#65279;<?xml version="1.0" encoding="utf-8"?><Relationships xmlns="http://schemas.openxmlformats.org/package/2006/relationships"><Relationship Type="http://schemas.openxmlformats.org/officeDocument/2006/relationships/package" Target="/ppt/slides/charts/embeddings/package142.bin" Id="rId1" /></Relationships>
</file>

<file path=ppt/slides/charts/_rels/chart143.xml.rels>&#65279;<?xml version="1.0" encoding="utf-8"?><Relationships xmlns="http://schemas.openxmlformats.org/package/2006/relationships"><Relationship Type="http://schemas.openxmlformats.org/officeDocument/2006/relationships/package" Target="/ppt/slides/charts/embeddings/package143.bin" Id="rId1" /></Relationships>
</file>

<file path=ppt/slides/charts/_rels/chart144.xml.rels>&#65279;<?xml version="1.0" encoding="utf-8"?><Relationships xmlns="http://schemas.openxmlformats.org/package/2006/relationships"><Relationship Type="http://schemas.openxmlformats.org/officeDocument/2006/relationships/package" Target="/ppt/slides/charts/embeddings/package144.bin" Id="rId1" /></Relationships>
</file>

<file path=ppt/slides/charts/_rels/chart145.xml.rels>&#65279;<?xml version="1.0" encoding="utf-8"?><Relationships xmlns="http://schemas.openxmlformats.org/package/2006/relationships"><Relationship Type="http://schemas.openxmlformats.org/officeDocument/2006/relationships/package" Target="/ppt/slides/charts/embeddings/package145.bin" Id="rId1" /></Relationships>
</file>

<file path=ppt/slides/charts/_rels/chart146.xml.rels>&#65279;<?xml version="1.0" encoding="utf-8"?><Relationships xmlns="http://schemas.openxmlformats.org/package/2006/relationships"><Relationship Type="http://schemas.openxmlformats.org/officeDocument/2006/relationships/package" Target="/ppt/slides/charts/embeddings/package146.bin" Id="rId1" /></Relationships>
</file>

<file path=ppt/slides/charts/_rels/chart147.xml.rels>&#65279;<?xml version="1.0" encoding="utf-8"?><Relationships xmlns="http://schemas.openxmlformats.org/package/2006/relationships"><Relationship Type="http://schemas.openxmlformats.org/officeDocument/2006/relationships/package" Target="/ppt/slides/charts/embeddings/package147.bin" Id="rId1" /></Relationships>
</file>

<file path=ppt/slides/charts/_rels/chart148.xml.rels>&#65279;<?xml version="1.0" encoding="utf-8"?><Relationships xmlns="http://schemas.openxmlformats.org/package/2006/relationships"><Relationship Type="http://schemas.openxmlformats.org/officeDocument/2006/relationships/package" Target="/ppt/slides/charts/embeddings/package148.bin" Id="rId1" /></Relationships>
</file>

<file path=ppt/slides/charts/_rels/chart149.xml.rels>&#65279;<?xml version="1.0" encoding="utf-8"?><Relationships xmlns="http://schemas.openxmlformats.org/package/2006/relationships"><Relationship Type="http://schemas.openxmlformats.org/officeDocument/2006/relationships/package" Target="/ppt/slides/charts/embeddings/package149.bin" Id="rId1" /></Relationships>
</file>

<file path=ppt/slides/charts/_rels/chart14a.xml.rels>&#65279;<?xml version="1.0" encoding="utf-8"?><Relationships xmlns="http://schemas.openxmlformats.org/package/2006/relationships"><Relationship Type="http://schemas.openxmlformats.org/officeDocument/2006/relationships/package" Target="/ppt/slides/charts/embeddings/package14a.bin" Id="rId1" /></Relationships>
</file>

<file path=ppt/slides/charts/_rels/chart14b.xml.rels>&#65279;<?xml version="1.0" encoding="utf-8"?><Relationships xmlns="http://schemas.openxmlformats.org/package/2006/relationships"><Relationship Type="http://schemas.openxmlformats.org/officeDocument/2006/relationships/package" Target="/ppt/slides/charts/embeddings/package14b.bin" Id="rId1" /></Relationships>
</file>

<file path=ppt/slides/charts/_rels/chart14c.xml.rels>&#65279;<?xml version="1.0" encoding="utf-8"?><Relationships xmlns="http://schemas.openxmlformats.org/package/2006/relationships"><Relationship Type="http://schemas.openxmlformats.org/officeDocument/2006/relationships/package" Target="/ppt/slides/charts/embeddings/package14c.bin" Id="rId1" /></Relationships>
</file>

<file path=ppt/slides/charts/_rels/chart14d.xml.rels>&#65279;<?xml version="1.0" encoding="utf-8"?><Relationships xmlns="http://schemas.openxmlformats.org/package/2006/relationships"><Relationship Type="http://schemas.openxmlformats.org/officeDocument/2006/relationships/package" Target="/ppt/slides/charts/embeddings/package14d.bin" Id="rId1" /></Relationships>
</file>

<file path=ppt/slides/charts/_rels/chart14e.xml.rels>&#65279;<?xml version="1.0" encoding="utf-8"?><Relationships xmlns="http://schemas.openxmlformats.org/package/2006/relationships"><Relationship Type="http://schemas.openxmlformats.org/officeDocument/2006/relationships/package" Target="/ppt/slides/charts/embeddings/package14e.bin" Id="rId1" /></Relationships>
</file>

<file path=ppt/slides/charts/_rels/chart14f.xml.rels>&#65279;<?xml version="1.0" encoding="utf-8"?><Relationships xmlns="http://schemas.openxmlformats.org/package/2006/relationships"><Relationship Type="http://schemas.openxmlformats.org/officeDocument/2006/relationships/package" Target="/ppt/slides/charts/embeddings/package14f.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50.xml.rels>&#65279;<?xml version="1.0" encoding="utf-8"?><Relationships xmlns="http://schemas.openxmlformats.org/package/2006/relationships"><Relationship Type="http://schemas.openxmlformats.org/officeDocument/2006/relationships/package" Target="/ppt/slides/charts/embeddings/package150.bin" Id="rId1" /></Relationships>
</file>

<file path=ppt/slides/charts/_rels/chart151.xml.rels>&#65279;<?xml version="1.0" encoding="utf-8"?><Relationships xmlns="http://schemas.openxmlformats.org/package/2006/relationships"><Relationship Type="http://schemas.openxmlformats.org/officeDocument/2006/relationships/package" Target="/ppt/slides/charts/embeddings/package151.bin" Id="rId1" /></Relationships>
</file>

<file path=ppt/slides/charts/_rels/chart152.xml.rels>&#65279;<?xml version="1.0" encoding="utf-8"?><Relationships xmlns="http://schemas.openxmlformats.org/package/2006/relationships"><Relationship Type="http://schemas.openxmlformats.org/officeDocument/2006/relationships/package" Target="/ppt/slides/charts/embeddings/package152.bin" Id="rId1" /></Relationships>
</file>

<file path=ppt/slides/charts/_rels/chart153.xml.rels>&#65279;<?xml version="1.0" encoding="utf-8"?><Relationships xmlns="http://schemas.openxmlformats.org/package/2006/relationships"><Relationship Type="http://schemas.openxmlformats.org/officeDocument/2006/relationships/package" Target="/ppt/slides/charts/embeddings/package153.bin" Id="rId1" /></Relationships>
</file>

<file path=ppt/slides/charts/_rels/chart154.xml.rels>&#65279;<?xml version="1.0" encoding="utf-8"?><Relationships xmlns="http://schemas.openxmlformats.org/package/2006/relationships"><Relationship Type="http://schemas.openxmlformats.org/officeDocument/2006/relationships/package" Target="/ppt/slides/charts/embeddings/package154.bin" Id="rId1" /></Relationships>
</file>

<file path=ppt/slides/charts/_rels/chart155.xml.rels>&#65279;<?xml version="1.0" encoding="utf-8"?><Relationships xmlns="http://schemas.openxmlformats.org/package/2006/relationships"><Relationship Type="http://schemas.openxmlformats.org/officeDocument/2006/relationships/package" Target="/ppt/slides/charts/embeddings/package155.bin" Id="rId1" /></Relationships>
</file>

<file path=ppt/slides/charts/_rels/chart156.xml.rels>&#65279;<?xml version="1.0" encoding="utf-8"?><Relationships xmlns="http://schemas.openxmlformats.org/package/2006/relationships"><Relationship Type="http://schemas.openxmlformats.org/officeDocument/2006/relationships/package" Target="/ppt/slides/charts/embeddings/package156.bin" Id="rId1" /></Relationships>
</file>

<file path=ppt/slides/charts/_rels/chart157.xml.rels>&#65279;<?xml version="1.0" encoding="utf-8"?><Relationships xmlns="http://schemas.openxmlformats.org/package/2006/relationships"><Relationship Type="http://schemas.openxmlformats.org/officeDocument/2006/relationships/package" Target="/ppt/slides/charts/embeddings/package157.bin" Id="rId1" /></Relationships>
</file>

<file path=ppt/slides/charts/_rels/chart158.xml.rels>&#65279;<?xml version="1.0" encoding="utf-8"?><Relationships xmlns="http://schemas.openxmlformats.org/package/2006/relationships"><Relationship Type="http://schemas.openxmlformats.org/officeDocument/2006/relationships/package" Target="/ppt/slides/charts/embeddings/package158.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e4.xml.rels>&#65279;<?xml version="1.0" encoding="utf-8"?><Relationships xmlns="http://schemas.openxmlformats.org/package/2006/relationships"><Relationship Type="http://schemas.openxmlformats.org/officeDocument/2006/relationships/package" Target="/ppt/slides/charts/embeddings/packagee4.bin" Id="rId1" /></Relationships>
</file>

<file path=ppt/slides/charts/_rels/charte5.xml.rels>&#65279;<?xml version="1.0" encoding="utf-8"?><Relationships xmlns="http://schemas.openxmlformats.org/package/2006/relationships"><Relationship Type="http://schemas.openxmlformats.org/officeDocument/2006/relationships/package" Target="/ppt/slides/charts/embeddings/packagee5.bin" Id="rId1" /></Relationships>
</file>

<file path=ppt/slides/charts/_rels/charte6.xml.rels>&#65279;<?xml version="1.0" encoding="utf-8"?><Relationships xmlns="http://schemas.openxmlformats.org/package/2006/relationships"><Relationship Type="http://schemas.openxmlformats.org/officeDocument/2006/relationships/package" Target="/ppt/slides/charts/embeddings/packagee6.bin" Id="rId1" /></Relationships>
</file>

<file path=ppt/slides/charts/_rels/charte7.xml.rels>&#65279;<?xml version="1.0" encoding="utf-8"?><Relationships xmlns="http://schemas.openxmlformats.org/package/2006/relationships"><Relationship Type="http://schemas.openxmlformats.org/officeDocument/2006/relationships/package" Target="/ppt/slides/charts/embeddings/packagee7.bin" Id="rId1" /></Relationships>
</file>

<file path=ppt/slides/charts/_rels/charte8.xml.rels>&#65279;<?xml version="1.0" encoding="utf-8"?><Relationships xmlns="http://schemas.openxmlformats.org/package/2006/relationships"><Relationship Type="http://schemas.openxmlformats.org/officeDocument/2006/relationships/package" Target="/ppt/slides/charts/embeddings/packagee8.bin" Id="rId1" /></Relationships>
</file>

<file path=ppt/slides/charts/_rels/charte9.xml.rels>&#65279;<?xml version="1.0" encoding="utf-8"?><Relationships xmlns="http://schemas.openxmlformats.org/package/2006/relationships"><Relationship Type="http://schemas.openxmlformats.org/officeDocument/2006/relationships/package" Target="/ppt/slides/charts/embeddings/packagee9.bin" Id="rId1" /></Relationships>
</file>

<file path=ppt/slides/charts/_rels/chartea.xml.rels>&#65279;<?xml version="1.0" encoding="utf-8"?><Relationships xmlns="http://schemas.openxmlformats.org/package/2006/relationships"><Relationship Type="http://schemas.openxmlformats.org/officeDocument/2006/relationships/package" Target="/ppt/slides/charts/embeddings/packageea.bin" Id="rId1" /></Relationships>
</file>

<file path=ppt/slides/charts/_rels/charteb.xml.rels>&#65279;<?xml version="1.0" encoding="utf-8"?><Relationships xmlns="http://schemas.openxmlformats.org/package/2006/relationships"><Relationship Type="http://schemas.openxmlformats.org/officeDocument/2006/relationships/package" Target="/ppt/slides/charts/embeddings/packageeb.bin" Id="rId1" /></Relationships>
</file>

<file path=ppt/slides/charts/_rels/chartec.xml.rels>&#65279;<?xml version="1.0" encoding="utf-8"?><Relationships xmlns="http://schemas.openxmlformats.org/package/2006/relationships"><Relationship Type="http://schemas.openxmlformats.org/officeDocument/2006/relationships/package" Target="/ppt/slides/charts/embeddings/packageec.bin" Id="rId1" /></Relationships>
</file>

<file path=ppt/slides/charts/_rels/charted.xml.rels>&#65279;<?xml version="1.0" encoding="utf-8"?><Relationships xmlns="http://schemas.openxmlformats.org/package/2006/relationships"><Relationship Type="http://schemas.openxmlformats.org/officeDocument/2006/relationships/package" Target="/ppt/slides/charts/embeddings/packageed.bin" Id="rId1" /></Relationships>
</file>

<file path=ppt/slides/charts/_rels/chartee.xml.rels>&#65279;<?xml version="1.0" encoding="utf-8"?><Relationships xmlns="http://schemas.openxmlformats.org/package/2006/relationships"><Relationship Type="http://schemas.openxmlformats.org/officeDocument/2006/relationships/package" Target="/ppt/slides/charts/embeddings/packageee.bin" Id="rId1" /></Relationships>
</file>

<file path=ppt/slides/charts/_rels/chartef.xml.rels>&#65279;<?xml version="1.0" encoding="utf-8"?><Relationships xmlns="http://schemas.openxmlformats.org/package/2006/relationships"><Relationship Type="http://schemas.openxmlformats.org/officeDocument/2006/relationships/package" Target="/ppt/slides/charts/embeddings/packageef.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_rels/chartf0.xml.rels>&#65279;<?xml version="1.0" encoding="utf-8"?><Relationships xmlns="http://schemas.openxmlformats.org/package/2006/relationships"><Relationship Type="http://schemas.openxmlformats.org/officeDocument/2006/relationships/package" Target="/ppt/slides/charts/embeddings/packagef0.bin" Id="rId1" /></Relationships>
</file>

<file path=ppt/slides/charts/_rels/chartf1.xml.rels>&#65279;<?xml version="1.0" encoding="utf-8"?><Relationships xmlns="http://schemas.openxmlformats.org/package/2006/relationships"><Relationship Type="http://schemas.openxmlformats.org/officeDocument/2006/relationships/package" Target="/ppt/slides/charts/embeddings/packagef1.bin" Id="rId1" /></Relationships>
</file>

<file path=ppt/slides/charts/_rels/chartf2.xml.rels>&#65279;<?xml version="1.0" encoding="utf-8"?><Relationships xmlns="http://schemas.openxmlformats.org/package/2006/relationships"><Relationship Type="http://schemas.openxmlformats.org/officeDocument/2006/relationships/package" Target="/ppt/slides/charts/embeddings/packagef2.bin" Id="rId1" /></Relationships>
</file>

<file path=ppt/slides/charts/_rels/chartf3.xml.rels>&#65279;<?xml version="1.0" encoding="utf-8"?><Relationships xmlns="http://schemas.openxmlformats.org/package/2006/relationships"><Relationship Type="http://schemas.openxmlformats.org/officeDocument/2006/relationships/package" Target="/ppt/slides/charts/embeddings/packagef3.bin" Id="rId1" /></Relationships>
</file>

<file path=ppt/slides/charts/_rels/chartf4.xml.rels>&#65279;<?xml version="1.0" encoding="utf-8"?><Relationships xmlns="http://schemas.openxmlformats.org/package/2006/relationships"><Relationship Type="http://schemas.openxmlformats.org/officeDocument/2006/relationships/package" Target="/ppt/slides/charts/embeddings/packagef4.bin" Id="rId1" /></Relationships>
</file>

<file path=ppt/slides/charts/_rels/chartf5.xml.rels>&#65279;<?xml version="1.0" encoding="utf-8"?><Relationships xmlns="http://schemas.openxmlformats.org/package/2006/relationships"><Relationship Type="http://schemas.openxmlformats.org/officeDocument/2006/relationships/package" Target="/ppt/slides/charts/embeddings/packagef5.bin" Id="rId1" /></Relationships>
</file>

<file path=ppt/slides/charts/_rels/chartf6.xml.rels>&#65279;<?xml version="1.0" encoding="utf-8"?><Relationships xmlns="http://schemas.openxmlformats.org/package/2006/relationships"><Relationship Type="http://schemas.openxmlformats.org/officeDocument/2006/relationships/package" Target="/ppt/slides/charts/embeddings/packagef6.bin" Id="rId1" /></Relationships>
</file>

<file path=ppt/slides/charts/_rels/chartf7.xml.rels>&#65279;<?xml version="1.0" encoding="utf-8"?><Relationships xmlns="http://schemas.openxmlformats.org/package/2006/relationships"><Relationship Type="http://schemas.openxmlformats.org/officeDocument/2006/relationships/package" Target="/ppt/slides/charts/embeddings/packagef7.bin" Id="rId1" /></Relationships>
</file>

<file path=ppt/slides/charts/_rels/chartf8.xml.rels>&#65279;<?xml version="1.0" encoding="utf-8"?><Relationships xmlns="http://schemas.openxmlformats.org/package/2006/relationships"><Relationship Type="http://schemas.openxmlformats.org/officeDocument/2006/relationships/package" Target="/ppt/slides/charts/embeddings/packagef8.bin" Id="rId1" /></Relationships>
</file>

<file path=ppt/slides/charts/_rels/chartf9.xml.rels>&#65279;<?xml version="1.0" encoding="utf-8"?><Relationships xmlns="http://schemas.openxmlformats.org/package/2006/relationships"><Relationship Type="http://schemas.openxmlformats.org/officeDocument/2006/relationships/package" Target="/ppt/slides/charts/embeddings/packagef9.bin" Id="rId1" /></Relationships>
</file>

<file path=ppt/slides/charts/_rels/chartfa.xml.rels>&#65279;<?xml version="1.0" encoding="utf-8"?><Relationships xmlns="http://schemas.openxmlformats.org/package/2006/relationships"><Relationship Type="http://schemas.openxmlformats.org/officeDocument/2006/relationships/package" Target="/ppt/slides/charts/embeddings/packagefa.bin" Id="rId1" /></Relationships>
</file>

<file path=ppt/slides/charts/_rels/chartfb.xml.rels>&#65279;<?xml version="1.0" encoding="utf-8"?><Relationships xmlns="http://schemas.openxmlformats.org/package/2006/relationships"><Relationship Type="http://schemas.openxmlformats.org/officeDocument/2006/relationships/package" Target="/ppt/slides/charts/embeddings/packagefb.bin" Id="rId1" /></Relationships>
</file>

<file path=ppt/slides/charts/_rels/chartfc.xml.rels>&#65279;<?xml version="1.0" encoding="utf-8"?><Relationships xmlns="http://schemas.openxmlformats.org/package/2006/relationships"><Relationship Type="http://schemas.openxmlformats.org/officeDocument/2006/relationships/package" Target="/ppt/slides/charts/embeddings/packagefc.bin" Id="rId1" /></Relationships>
</file>

<file path=ppt/slides/charts/_rels/chartfd.xml.rels>&#65279;<?xml version="1.0" encoding="utf-8"?><Relationships xmlns="http://schemas.openxmlformats.org/package/2006/relationships"><Relationship Type="http://schemas.openxmlformats.org/officeDocument/2006/relationships/package" Target="/ppt/slides/charts/embeddings/packagefd.bin" Id="rId1" /></Relationships>
</file>

<file path=ppt/slides/charts/_rels/chartfe.xml.rels>&#65279;<?xml version="1.0" encoding="utf-8"?><Relationships xmlns="http://schemas.openxmlformats.org/package/2006/relationships"><Relationship Type="http://schemas.openxmlformats.org/officeDocument/2006/relationships/package" Target="/ppt/slides/charts/embeddings/packagefe.bin" Id="rId1" /></Relationships>
</file>

<file path=ppt/slides/charts/_rels/chartff.xml.rels>&#65279;<?xml version="1.0" encoding="utf-8"?><Relationships xmlns="http://schemas.openxmlformats.org/package/2006/relationships"><Relationship Type="http://schemas.openxmlformats.org/officeDocument/2006/relationships/package" Target="/ppt/slides/charts/embeddings/packageff.bin" Id="rId1" /></Relationships>
</file>

<file path=ppt/slides/charts/chart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c:v>
                </c:pt>
                <c:pt idx="1">
                  <c:v/>
                </c:pt>
                <c:pt idx="2">
                  <c:v>5.3</c:v>
                </c:pt>
                <c:pt idx="3">
                  <c:v>2.2</c:v>
                </c:pt>
                <c:pt idx="4">
                  <c:v/>
                </c:pt>
                <c:pt idx="5">
                  <c:v>4.0</c:v>
                </c:pt>
                <c:pt idx="6">
                  <c:v>4.9</c:v>
                </c:pt>
                <c:pt idx="7">
                  <c:v>3.0</c:v>
                </c:pt>
                <c:pt idx="8">
                  <c:v>4.4</c:v>
                </c:pt>
                <c:pt idx="9">
                  <c:v/>
                </c:pt>
                <c:pt idx="10">
                  <c:v/>
                </c:pt>
                <c:pt idx="11">
                  <c:v>3.2</c:v>
                </c:pt>
                <c:pt idx="12">
                  <c:v>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14.7</c:v>
                </c:pt>
                <c:pt idx="1">
                  <c:v>12.5</c:v>
                </c:pt>
                <c:pt idx="2">
                  <c:v/>
                </c:pt>
                <c:pt idx="3">
                  <c:v/>
                </c:pt>
                <c:pt idx="4">
                  <c:v>14.7</c:v>
                </c:pt>
                <c:pt idx="5">
                  <c:v>13.3</c:v>
                </c:pt>
                <c:pt idx="6">
                  <c:v>17.3</c:v>
                </c:pt>
                <c:pt idx="7">
                  <c:v>17.5</c:v>
                </c:pt>
                <c:pt idx="8">
                  <c:v>22.4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35.0</c:v>
                </c:pt>
                <c:pt idx="1">
                  <c:v/>
                </c:pt>
                <c:pt idx="2">
                  <c:v>42.3</c:v>
                </c:pt>
                <c:pt idx="3">
                  <c:v>27.8</c:v>
                </c:pt>
                <c:pt idx="4">
                  <c:v/>
                </c:pt>
                <c:pt idx="5">
                  <c:v>40.4</c:v>
                </c:pt>
                <c:pt idx="6">
                  <c:v>34.9</c:v>
                </c:pt>
                <c:pt idx="7">
                  <c:v>33.8</c:v>
                </c:pt>
                <c:pt idx="8">
                  <c:v>31.1</c:v>
                </c:pt>
                <c:pt idx="9">
                  <c:v/>
                </c:pt>
                <c:pt idx="10">
                  <c:v/>
                </c:pt>
                <c:pt idx="11">
                  <c:v>24.9</c:v>
                </c:pt>
                <c:pt idx="12">
                  <c:v>37.4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35.0</c:v>
                </c:pt>
                <c:pt idx="1">
                  <c:v/>
                </c:pt>
                <c:pt idx="2">
                  <c:v>36.2</c:v>
                </c:pt>
                <c:pt idx="3">
                  <c:v>28.1</c:v>
                </c:pt>
                <c:pt idx="4">
                  <c:v>35.3</c:v>
                </c:pt>
                <c:pt idx="5">
                  <c:v/>
                </c:pt>
                <c:pt idx="6">
                  <c:v>35.0</c:v>
                </c:pt>
                <c:pt idx="7">
                  <c:v>27.6</c:v>
                </c:pt>
                <c:pt idx="8">
                  <c:v>37.1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50.3</c:v>
                </c:pt>
                <c:pt idx="1">
                  <c:v>52.6</c:v>
                </c:pt>
                <c:pt idx="2">
                  <c:v/>
                </c:pt>
                <c:pt idx="3">
                  <c:v/>
                </c:pt>
                <c:pt idx="4">
                  <c:v>47.4</c:v>
                </c:pt>
                <c:pt idx="5">
                  <c:v>44.0</c:v>
                </c:pt>
                <c:pt idx="6">
                  <c:v>41.7</c:v>
                </c:pt>
                <c:pt idx="7">
                  <c:v>38.1</c:v>
                </c:pt>
                <c:pt idx="8">
                  <c:v>35.0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c:v>
                </c:pt>
                <c:pt idx="1">
                  <c:v/>
                </c:pt>
                <c:pt idx="2">
                  <c:v>10.2</c:v>
                </c:pt>
                <c:pt idx="3">
                  <c:v>4.3</c:v>
                </c:pt>
                <c:pt idx="4">
                  <c:v/>
                </c:pt>
                <c:pt idx="5">
                  <c:v>7.0</c:v>
                </c:pt>
                <c:pt idx="6">
                  <c:v>7.6</c:v>
                </c:pt>
                <c:pt idx="7">
                  <c:v>7.9</c:v>
                </c:pt>
                <c:pt idx="8">
                  <c:v>6.8</c:v>
                </c:pt>
                <c:pt idx="9">
                  <c:v/>
                </c:pt>
                <c:pt idx="10">
                  <c:v/>
                </c:pt>
                <c:pt idx="11">
                  <c:v>4.6</c:v>
                </c:pt>
                <c:pt idx="12">
                  <c:v>8.0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7.3</c:v>
                </c:pt>
                <c:pt idx="1">
                  <c:v/>
                </c:pt>
                <c:pt idx="2">
                  <c:v>7.8</c:v>
                </c:pt>
                <c:pt idx="3">
                  <c:v>4.5</c:v>
                </c:pt>
                <c:pt idx="4">
                  <c:v>6.0</c:v>
                </c:pt>
                <c:pt idx="5">
                  <c:v/>
                </c:pt>
                <c:pt idx="6">
                  <c:v>6.6</c:v>
                </c:pt>
                <c:pt idx="7">
                  <c:v>6.3</c:v>
                </c:pt>
                <c:pt idx="8">
                  <c:v>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18.4</c:v>
                </c:pt>
                <c:pt idx="1">
                  <c:v>18.6</c:v>
                </c:pt>
                <c:pt idx="2">
                  <c:v/>
                </c:pt>
                <c:pt idx="3">
                  <c:v/>
                </c:pt>
                <c:pt idx="4">
                  <c:v>15.6</c:v>
                </c:pt>
                <c:pt idx="5">
                  <c:v>13.0</c:v>
                </c:pt>
                <c:pt idx="6">
                  <c:v>13.2</c:v>
                </c:pt>
                <c:pt idx="7">
                  <c:v>10.0</c:v>
                </c:pt>
                <c:pt idx="8">
                  <c:v>7.3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18.1</c:v>
                </c:pt>
                <c:pt idx="1">
                  <c:v/>
                </c:pt>
                <c:pt idx="2">
                  <c:v>18.0</c:v>
                </c:pt>
                <c:pt idx="3">
                  <c:v>18.1</c:v>
                </c:pt>
                <c:pt idx="4">
                  <c:v/>
                </c:pt>
                <c:pt idx="5">
                  <c:v>14.1</c:v>
                </c:pt>
                <c:pt idx="6">
                  <c:v>19.1</c:v>
                </c:pt>
                <c:pt idx="7">
                  <c:v>20.1</c:v>
                </c:pt>
                <c:pt idx="8">
                  <c:v>19.5</c:v>
                </c:pt>
                <c:pt idx="9">
                  <c:v/>
                </c:pt>
                <c:pt idx="10">
                  <c:v/>
                </c:pt>
                <c:pt idx="11">
                  <c:v>20.7</c:v>
                </c:pt>
                <c:pt idx="12">
                  <c:v>17.4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18.1</c:v>
                </c:pt>
                <c:pt idx="1">
                  <c:v/>
                </c:pt>
                <c:pt idx="2">
                  <c:v>16.8</c:v>
                </c:pt>
                <c:pt idx="3">
                  <c:v>30.5</c:v>
                </c:pt>
                <c:pt idx="4">
                  <c:v>14.6</c:v>
                </c:pt>
                <c:pt idx="5">
                  <c:v/>
                </c:pt>
                <c:pt idx="6">
                  <c:v>18.0</c:v>
                </c:pt>
                <c:pt idx="7">
                  <c:v>25.2</c:v>
                </c:pt>
                <c:pt idx="8">
                  <c:v>15.7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11.5</c:v>
                </c:pt>
                <c:pt idx="1">
                  <c:v>13.3</c:v>
                </c:pt>
                <c:pt idx="2">
                  <c:v>14.2</c:v>
                </c:pt>
                <c:pt idx="3">
                  <c:v>18.1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31.1</c:v>
                </c:pt>
                <c:pt idx="1">
                  <c:v/>
                </c:pt>
                <c:pt idx="2">
                  <c:v>32.6</c:v>
                </c:pt>
                <c:pt idx="3">
                  <c:v>29.7</c:v>
                </c:pt>
                <c:pt idx="4">
                  <c:v/>
                </c:pt>
                <c:pt idx="5">
                  <c:v>39.9</c:v>
                </c:pt>
                <c:pt idx="6">
                  <c:v>32.1</c:v>
                </c:pt>
                <c:pt idx="7">
                  <c:v>26.4</c:v>
                </c:pt>
                <c:pt idx="8">
                  <c:v>25.9</c:v>
                </c:pt>
                <c:pt idx="9">
                  <c:v/>
                </c:pt>
                <c:pt idx="10">
                  <c:v/>
                </c:pt>
                <c:pt idx="11">
                  <c:v>29.9</c:v>
                </c:pt>
                <c:pt idx="12">
                  <c:v>32.0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31.1</c:v>
                </c:pt>
                <c:pt idx="1">
                  <c:v/>
                </c:pt>
                <c:pt idx="2">
                  <c:v>31.4</c:v>
                </c:pt>
                <c:pt idx="3">
                  <c:v>24.6</c:v>
                </c:pt>
                <c:pt idx="4">
                  <c:v>41.7</c:v>
                </c:pt>
                <c:pt idx="5">
                  <c:v/>
                </c:pt>
                <c:pt idx="6">
                  <c:v>24.5</c:v>
                </c:pt>
                <c:pt idx="7">
                  <c:v>23.7</c:v>
                </c:pt>
                <c:pt idx="8">
                  <c:v>37.4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37.8</c:v>
                </c:pt>
                <c:pt idx="1">
                  <c:v>36.2</c:v>
                </c:pt>
                <c:pt idx="2">
                  <c:v>34.9</c:v>
                </c:pt>
                <c:pt idx="3">
                  <c:v>31.1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50.1</c:v>
                </c:pt>
                <c:pt idx="1">
                  <c:v/>
                </c:pt>
                <c:pt idx="2">
                  <c:v>57.6</c:v>
                </c:pt>
                <c:pt idx="3">
                  <c:v>42.6</c:v>
                </c:pt>
                <c:pt idx="4">
                  <c:v/>
                </c:pt>
                <c:pt idx="5">
                  <c:v>60.0</c:v>
                </c:pt>
                <c:pt idx="6">
                  <c:v>49.7</c:v>
                </c:pt>
                <c:pt idx="7">
                  <c:v>47.3</c:v>
                </c:pt>
                <c:pt idx="8">
                  <c:v>43.7</c:v>
                </c:pt>
                <c:pt idx="9">
                  <c:v/>
                </c:pt>
                <c:pt idx="10">
                  <c:v/>
                </c:pt>
                <c:pt idx="11">
                  <c:v>39.8</c:v>
                </c:pt>
                <c:pt idx="12">
                  <c:v>53.4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50.1</c:v>
                </c:pt>
                <c:pt idx="1">
                  <c:v/>
                </c:pt>
                <c:pt idx="2">
                  <c:v>53.1</c:v>
                </c:pt>
                <c:pt idx="3">
                  <c:v>32.5</c:v>
                </c:pt>
                <c:pt idx="4">
                  <c:v>34.9</c:v>
                </c:pt>
                <c:pt idx="5">
                  <c:v/>
                </c:pt>
                <c:pt idx="6">
                  <c:v>53.0</c:v>
                </c:pt>
                <c:pt idx="7">
                  <c:v>44.1</c:v>
                </c:pt>
                <c:pt idx="8">
                  <c:v>50.4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53.7</c:v>
                </c:pt>
                <c:pt idx="1">
                  <c:v>57.6</c:v>
                </c:pt>
                <c:pt idx="2">
                  <c:v>52.8</c:v>
                </c:pt>
                <c:pt idx="3">
                  <c:v>51.7</c:v>
                </c:pt>
                <c:pt idx="4">
                  <c:v>50.1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4.1</c:v>
                </c:pt>
                <c:pt idx="1">
                  <c:v/>
                </c:pt>
                <c:pt idx="2">
                  <c:v>3.2</c:v>
                </c:pt>
                <c:pt idx="3">
                  <c:v>8.9</c:v>
                </c:pt>
                <c:pt idx="4">
                  <c:v>7.3</c:v>
                </c:pt>
                <c:pt idx="5">
                  <c:v/>
                </c:pt>
                <c:pt idx="6">
                  <c:v>4.7</c:v>
                </c:pt>
                <c:pt idx="7">
                  <c:v>9.0</c:v>
                </c:pt>
                <c:pt idx="8">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15.9</c:v>
                </c:pt>
                <c:pt idx="1">
                  <c:v/>
                </c:pt>
                <c:pt idx="2">
                  <c:v>14.0</c:v>
                </c:pt>
                <c:pt idx="3">
                  <c:v>17.3</c:v>
                </c:pt>
                <c:pt idx="4">
                  <c:v/>
                </c:pt>
                <c:pt idx="5">
                  <c:v>11.7</c:v>
                </c:pt>
                <c:pt idx="6">
                  <c:v>15.5</c:v>
                </c:pt>
                <c:pt idx="7">
                  <c:v>16.3</c:v>
                </c:pt>
                <c:pt idx="8">
                  <c:v>19.7</c:v>
                </c:pt>
                <c:pt idx="9">
                  <c:v/>
                </c:pt>
                <c:pt idx="10">
                  <c:v/>
                </c:pt>
                <c:pt idx="11">
                  <c:v>19.4</c:v>
                </c:pt>
                <c:pt idx="12">
                  <c:v>14.5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15.9</c:v>
                </c:pt>
                <c:pt idx="1">
                  <c:v/>
                </c:pt>
                <c:pt idx="2">
                  <c:v>13.9</c:v>
                </c:pt>
                <c:pt idx="3">
                  <c:v>30.8</c:v>
                </c:pt>
                <c:pt idx="4">
                  <c:v>20.7</c:v>
                </c:pt>
                <c:pt idx="5">
                  <c:v/>
                </c:pt>
                <c:pt idx="6">
                  <c:v>13.6</c:v>
                </c:pt>
                <c:pt idx="7">
                  <c:v>31.2</c:v>
                </c:pt>
                <c:pt idx="8">
                  <c:v>13.7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10.4</c:v>
                </c:pt>
                <c:pt idx="1">
                  <c:v>10.7</c:v>
                </c:pt>
                <c:pt idx="2">
                  <c:v>14.1</c:v>
                </c:pt>
                <c:pt idx="3">
                  <c:v>14.8</c:v>
                </c:pt>
                <c:pt idx="4">
                  <c:v>15.9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27.9</c:v>
                </c:pt>
                <c:pt idx="1">
                  <c:v/>
                </c:pt>
                <c:pt idx="2">
                  <c:v>35.3</c:v>
                </c:pt>
                <c:pt idx="3">
                  <c:v>20.4</c:v>
                </c:pt>
                <c:pt idx="4">
                  <c:v/>
                </c:pt>
                <c:pt idx="5">
                  <c:v>38.3</c:v>
                </c:pt>
                <c:pt idx="6">
                  <c:v>26.8</c:v>
                </c:pt>
                <c:pt idx="7">
                  <c:v>27.8</c:v>
                </c:pt>
                <c:pt idx="8">
                  <c:v>18.9</c:v>
                </c:pt>
                <c:pt idx="9">
                  <c:v/>
                </c:pt>
                <c:pt idx="10">
                  <c:v/>
                </c:pt>
                <c:pt idx="11">
                  <c:v>21.8</c:v>
                </c:pt>
                <c:pt idx="12">
                  <c:v>29.8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27.9</c:v>
                </c:pt>
                <c:pt idx="1">
                  <c:v/>
                </c:pt>
                <c:pt idx="2">
                  <c:v>30.1</c:v>
                </c:pt>
                <c:pt idx="3">
                  <c:v>14.0</c:v>
                </c:pt>
                <c:pt idx="4">
                  <c:v>23.6</c:v>
                </c:pt>
                <c:pt idx="5">
                  <c:v/>
                </c:pt>
                <c:pt idx="6">
                  <c:v>29.5</c:v>
                </c:pt>
                <c:pt idx="7">
                  <c:v>22.6</c:v>
                </c:pt>
                <c:pt idx="8">
                  <c:v>28.1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28.0</c:v>
                </c:pt>
                <c:pt idx="1">
                  <c:v>32.3</c:v>
                </c:pt>
                <c:pt idx="2">
                  <c:v>29.7</c:v>
                </c:pt>
                <c:pt idx="3">
                  <c:v>26.8</c:v>
                </c:pt>
                <c:pt idx="4">
                  <c:v>27.9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16.0</c:v>
                </c:pt>
                <c:pt idx="1">
                  <c:v/>
                </c:pt>
                <c:pt idx="2">
                  <c:v>14.8</c:v>
                </c:pt>
                <c:pt idx="3">
                  <c:v>17.6</c:v>
                </c:pt>
                <c:pt idx="4">
                  <c:v/>
                </c:pt>
                <c:pt idx="5">
                  <c:v>13.7</c:v>
                </c:pt>
                <c:pt idx="6">
                  <c:v>17.1</c:v>
                </c:pt>
                <c:pt idx="7">
                  <c:v>18.8</c:v>
                </c:pt>
                <c:pt idx="8">
                  <c:v>15.0</c:v>
                </c:pt>
                <c:pt idx="9">
                  <c:v/>
                </c:pt>
                <c:pt idx="10">
                  <c:v/>
                </c:pt>
                <c:pt idx="11">
                  <c:v>21.4</c:v>
                </c:pt>
                <c:pt idx="12">
                  <c:v>14.3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16.0</c:v>
                </c:pt>
                <c:pt idx="1">
                  <c:v/>
                </c:pt>
                <c:pt idx="2">
                  <c:v>16.0</c:v>
                </c:pt>
                <c:pt idx="3">
                  <c:v>16.0</c:v>
                </c:pt>
                <c:pt idx="4">
                  <c:v>12.4</c:v>
                </c:pt>
                <c:pt idx="5">
                  <c:v/>
                </c:pt>
                <c:pt idx="6">
                  <c:v>17.2</c:v>
                </c:pt>
                <c:pt idx="7">
                  <c:v>15.1</c:v>
                </c:pt>
                <c:pt idx="8">
                  <c:v>15.6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28.0</c:v>
                </c:pt>
                <c:pt idx="1">
                  <c:v>26.5</c:v>
                </c:pt>
                <c:pt idx="2">
                  <c:v/>
                </c:pt>
                <c:pt idx="3">
                  <c:v/>
                </c:pt>
                <c:pt idx="4">
                  <c:v>25.2</c:v>
                </c:pt>
                <c:pt idx="5">
                  <c:v>22.8</c:v>
                </c:pt>
                <c:pt idx="6">
                  <c:v>20.1</c:v>
                </c:pt>
                <c:pt idx="7">
                  <c:v>19.2</c:v>
                </c:pt>
                <c:pt idx="8">
                  <c:v>16.0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39.0</c:v>
                </c:pt>
                <c:pt idx="1">
                  <c:v/>
                </c:pt>
                <c:pt idx="2">
                  <c:v>39.6</c:v>
                </c:pt>
                <c:pt idx="3">
                  <c:v>38.3</c:v>
                </c:pt>
                <c:pt idx="4">
                  <c:v/>
                </c:pt>
                <c:pt idx="5">
                  <c:v>38.0</c:v>
                </c:pt>
                <c:pt idx="6">
                  <c:v>42.6</c:v>
                </c:pt>
                <c:pt idx="7">
                  <c:v>37.2</c:v>
                </c:pt>
                <c:pt idx="8">
                  <c:v>37.0</c:v>
                </c:pt>
                <c:pt idx="9">
                  <c:v/>
                </c:pt>
                <c:pt idx="10">
                  <c:v/>
                </c:pt>
                <c:pt idx="11">
                  <c:v>47.4</c:v>
                </c:pt>
                <c:pt idx="12">
                  <c:v>37.8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39.0</c:v>
                </c:pt>
                <c:pt idx="1">
                  <c:v/>
                </c:pt>
                <c:pt idx="2">
                  <c:v>37.6</c:v>
                </c:pt>
                <c:pt idx="3">
                  <c:v>43.3</c:v>
                </c:pt>
                <c:pt idx="4">
                  <c:v>51.6</c:v>
                </c:pt>
                <c:pt idx="5">
                  <c:v/>
                </c:pt>
                <c:pt idx="6">
                  <c:v>39.9</c:v>
                </c:pt>
                <c:pt idx="7">
                  <c:v>41.1</c:v>
                </c:pt>
                <c:pt idx="8">
                  <c:v>39.4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21.1</c:v>
                </c:pt>
                <c:pt idx="1">
                  <c:v>28.1</c:v>
                </c:pt>
                <c:pt idx="2">
                  <c:v>31.5</c:v>
                </c:pt>
                <c:pt idx="3">
                  <c:v>38.3</c:v>
                </c:pt>
                <c:pt idx="4">
                  <c:v>39.0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44.2</c:v>
                </c:pt>
                <c:pt idx="1">
                  <c:v/>
                </c:pt>
                <c:pt idx="2">
                  <c:v>50.5</c:v>
                </c:pt>
                <c:pt idx="3">
                  <c:v>37.5</c:v>
                </c:pt>
                <c:pt idx="4">
                  <c:v/>
                </c:pt>
                <c:pt idx="5">
                  <c:v>60.5</c:v>
                </c:pt>
                <c:pt idx="6">
                  <c:v>47.0</c:v>
                </c:pt>
                <c:pt idx="7">
                  <c:v>34.8</c:v>
                </c:pt>
                <c:pt idx="8">
                  <c:v>35.2</c:v>
                </c:pt>
                <c:pt idx="9">
                  <c:v/>
                </c:pt>
                <c:pt idx="10">
                  <c:v/>
                </c:pt>
                <c:pt idx="11">
                  <c:v>47.8</c:v>
                </c:pt>
                <c:pt idx="12">
                  <c:v>42.5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44.2</c:v>
                </c:pt>
                <c:pt idx="1">
                  <c:v/>
                </c:pt>
                <c:pt idx="2">
                  <c:v>46.1</c:v>
                </c:pt>
                <c:pt idx="3">
                  <c:v>31.0</c:v>
                </c:pt>
                <c:pt idx="4">
                  <c:v>37.3</c:v>
                </c:pt>
                <c:pt idx="5">
                  <c:v/>
                </c:pt>
                <c:pt idx="6">
                  <c:v>43.5</c:v>
                </c:pt>
                <c:pt idx="7">
                  <c:v>30.4</c:v>
                </c:pt>
                <c:pt idx="8">
                  <c:v>46.1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46.6</c:v>
                </c:pt>
                <c:pt idx="1">
                  <c:v>48.6</c:v>
                </c:pt>
                <c:pt idx="2">
                  <c:v/>
                </c:pt>
                <c:pt idx="3">
                  <c:v/>
                </c:pt>
                <c:pt idx="4">
                  <c:v/>
                </c:pt>
                <c:pt idx="5">
                  <c:v/>
                </c:pt>
                <c:pt idx="6">
                  <c:v>49.1</c:v>
                </c:pt>
                <c:pt idx="7">
                  <c:v>48.9</c:v>
                </c:pt>
                <c:pt idx="8">
                  <c:v/>
                </c:pt>
                <c:pt idx="9">
                  <c:v/>
                </c:pt>
                <c:pt idx="10">
                  <c:v>48.1</c:v>
                </c:pt>
                <c:pt idx="11">
                  <c:v>49.6</c:v>
                </c:pt>
                <c:pt idx="12">
                  <c:v>49.0</c:v>
                </c:pt>
                <c:pt idx="13">
                  <c:v>42.1</c:v>
                </c:pt>
                <c:pt idx="14">
                  <c:v>44.2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28.1</c:v>
                </c:pt>
                <c:pt idx="1">
                  <c:v/>
                </c:pt>
                <c:pt idx="2">
                  <c:v>32.3</c:v>
                </c:pt>
                <c:pt idx="3">
                  <c:v>24.2</c:v>
                </c:pt>
                <c:pt idx="4">
                  <c:v/>
                </c:pt>
                <c:pt idx="5">
                  <c:v>30.3</c:v>
                </c:pt>
                <c:pt idx="6">
                  <c:v>31.7</c:v>
                </c:pt>
                <c:pt idx="7">
                  <c:v>26.2</c:v>
                </c:pt>
                <c:pt idx="8">
                  <c:v>25.3</c:v>
                </c:pt>
                <c:pt idx="9">
                  <c:v/>
                </c:pt>
                <c:pt idx="10">
                  <c:v/>
                </c:pt>
                <c:pt idx="11">
                  <c:v>22.3</c:v>
                </c:pt>
                <c:pt idx="12">
                  <c:v>28.8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8.1</c:v>
                </c:pt>
                <c:pt idx="1">
                  <c:v>5.4</c:v>
                </c:pt>
                <c:pt idx="2">
                  <c:v>4.1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28.1</c:v>
                </c:pt>
                <c:pt idx="1">
                  <c:v/>
                </c:pt>
                <c:pt idx="2">
                  <c:v>29.6</c:v>
                </c:pt>
                <c:pt idx="3">
                  <c:v>17.4</c:v>
                </c:pt>
                <c:pt idx="4">
                  <c:v>26.1</c:v>
                </c:pt>
                <c:pt idx="5">
                  <c:v/>
                </c:pt>
                <c:pt idx="6">
                  <c:v>29.2</c:v>
                </c:pt>
                <c:pt idx="7">
                  <c:v>24.3</c:v>
                </c:pt>
                <c:pt idx="8">
                  <c:v>29.0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34.4</c:v>
                </c:pt>
                <c:pt idx="1">
                  <c:v>32.1</c:v>
                </c:pt>
                <c:pt idx="2">
                  <c:v/>
                </c:pt>
                <c:pt idx="3">
                  <c:v/>
                </c:pt>
                <c:pt idx="4">
                  <c:v/>
                </c:pt>
                <c:pt idx="5">
                  <c:v/>
                </c:pt>
                <c:pt idx="6">
                  <c:v>36.4</c:v>
                </c:pt>
                <c:pt idx="7">
                  <c:v>34.3</c:v>
                </c:pt>
                <c:pt idx="8">
                  <c:v/>
                </c:pt>
                <c:pt idx="9">
                  <c:v/>
                </c:pt>
                <c:pt idx="10">
                  <c:v>33.5</c:v>
                </c:pt>
                <c:pt idx="11">
                  <c:v>34.9</c:v>
                </c:pt>
                <c:pt idx="12">
                  <c:v>32.8</c:v>
                </c:pt>
                <c:pt idx="13">
                  <c:v>27.7</c:v>
                </c:pt>
                <c:pt idx="14">
                  <c:v>28.1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15.0</c:v>
                </c:pt>
                <c:pt idx="1">
                  <c:v/>
                </c:pt>
                <c:pt idx="2">
                  <c:v>16.0</c:v>
                </c:pt>
                <c:pt idx="3">
                  <c:v>14.1</c:v>
                </c:pt>
                <c:pt idx="4">
                  <c:v/>
                </c:pt>
                <c:pt idx="5">
                  <c:v>15.2</c:v>
                </c:pt>
                <c:pt idx="6">
                  <c:v>14.2</c:v>
                </c:pt>
                <c:pt idx="7">
                  <c:v>14.7</c:v>
                </c:pt>
                <c:pt idx="8">
                  <c:v>14.9</c:v>
                </c:pt>
                <c:pt idx="9">
                  <c:v/>
                </c:pt>
                <c:pt idx="10">
                  <c:v/>
                </c:pt>
                <c:pt idx="11">
                  <c:v>14.7</c:v>
                </c:pt>
                <c:pt idx="12">
                  <c:v>15.0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15.0</c:v>
                </c:pt>
                <c:pt idx="1">
                  <c:v/>
                </c:pt>
                <c:pt idx="2">
                  <c:v>16.0</c:v>
                </c:pt>
                <c:pt idx="3">
                  <c:v>10.0</c:v>
                </c:pt>
                <c:pt idx="4">
                  <c:v>9.5</c:v>
                </c:pt>
                <c:pt idx="5">
                  <c:v/>
                </c:pt>
                <c:pt idx="6">
                  <c:v>19.8</c:v>
                </c:pt>
                <c:pt idx="7">
                  <c:v>13.2</c:v>
                </c:pt>
                <c:pt idx="8">
                  <c:v>11.5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15.4</c:v>
                </c:pt>
                <c:pt idx="1">
                  <c:v>15.0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9.7</c:v>
                </c:pt>
                <c:pt idx="1">
                  <c:v/>
                </c:pt>
                <c:pt idx="2">
                  <c:v>8.0</c:v>
                </c:pt>
                <c:pt idx="3">
                  <c:v>11.1</c:v>
                </c:pt>
                <c:pt idx="4">
                  <c:v/>
                </c:pt>
                <c:pt idx="5">
                  <c:v>5.8</c:v>
                </c:pt>
                <c:pt idx="6">
                  <c:v>5.6</c:v>
                </c:pt>
                <c:pt idx="7">
                  <c:v>11.2</c:v>
                </c:pt>
                <c:pt idx="8">
                  <c:v>15.7</c:v>
                </c:pt>
                <c:pt idx="9">
                  <c:v/>
                </c:pt>
                <c:pt idx="10">
                  <c:v/>
                </c:pt>
                <c:pt idx="11">
                  <c:v>14.1</c:v>
                </c:pt>
                <c:pt idx="12">
                  <c:v>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9.7</c:v>
                </c:pt>
                <c:pt idx="1">
                  <c:v/>
                </c:pt>
                <c:pt idx="2">
                  <c:v>9.0</c:v>
                </c:pt>
                <c:pt idx="3">
                  <c:v>17.8</c:v>
                </c:pt>
                <c:pt idx="4">
                  <c:v>2.5</c:v>
                </c:pt>
                <c:pt idx="5">
                  <c:v/>
                </c:pt>
                <c:pt idx="6">
                  <c:v>10.7</c:v>
                </c:pt>
                <c:pt idx="7">
                  <c:v>24.8</c:v>
                </c:pt>
                <c:pt idx="8">
                  <c:v>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9.3</c:v>
                </c:pt>
                <c:pt idx="1">
                  <c:v>8.8</c:v>
                </c:pt>
                <c:pt idx="2">
                  <c:v>9.7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c:v>
                </c:pt>
                <c:pt idx="1">
                  <c:v/>
                </c:pt>
                <c:pt idx="2">
                  <c:v>6.8</c:v>
                </c:pt>
                <c:pt idx="3">
                  <c:v>9.2</c:v>
                </c:pt>
                <c:pt idx="4">
                  <c:v/>
                </c:pt>
                <c:pt idx="5">
                  <c:v>5.2</c:v>
                </c:pt>
                <c:pt idx="6">
                  <c:v>4.3</c:v>
                </c:pt>
                <c:pt idx="7">
                  <c:v>6.9</c:v>
                </c:pt>
                <c:pt idx="8">
                  <c:v>15.7</c:v>
                </c:pt>
                <c:pt idx="9">
                  <c:v/>
                </c:pt>
                <c:pt idx="10">
                  <c:v/>
                </c:pt>
                <c:pt idx="11">
                  <c:v>11.5</c:v>
                </c:pt>
                <c:pt idx="12">
                  <c:v>6.7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8.1</c:v>
                </c:pt>
                <c:pt idx="1">
                  <c:v/>
                </c:pt>
                <c:pt idx="2">
                  <c:v>7.6</c:v>
                </c:pt>
                <c:pt idx="3">
                  <c:v>14.8</c:v>
                </c:pt>
                <c:pt idx="4">
                  <c:v>1.5</c:v>
                </c:pt>
                <c:pt idx="5">
                  <c:v/>
                </c:pt>
                <c:pt idx="6">
                  <c:v>10.3</c:v>
                </c:pt>
                <c:pt idx="7">
                  <c:v>17.4</c:v>
                </c:pt>
                <c:pt idx="8">
                  <c:v>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77.4</c:v>
                </c:pt>
                <c:pt idx="1">
                  <c:v/>
                </c:pt>
                <c:pt idx="2">
                  <c:v>74.9</c:v>
                </c:pt>
                <c:pt idx="3">
                  <c:v>80.5</c:v>
                </c:pt>
                <c:pt idx="4">
                  <c:v/>
                </c:pt>
                <c:pt idx="5">
                  <c:v>83.1</c:v>
                </c:pt>
                <c:pt idx="6">
                  <c:v>73.3</c:v>
                </c:pt>
                <c:pt idx="7">
                  <c:v>77.5</c:v>
                </c:pt>
                <c:pt idx="8">
                  <c:v>75.6</c:v>
                </c:pt>
                <c:pt idx="9">
                  <c:v/>
                </c:pt>
                <c:pt idx="10">
                  <c:v/>
                </c:pt>
                <c:pt idx="11">
                  <c:v>64.8</c:v>
                </c:pt>
                <c:pt idx="12">
                  <c:v>82.1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77.4</c:v>
                </c:pt>
                <c:pt idx="1">
                  <c:v/>
                </c:pt>
                <c:pt idx="2">
                  <c:v>77.7</c:v>
                </c:pt>
                <c:pt idx="3">
                  <c:v>74.9</c:v>
                </c:pt>
                <c:pt idx="4">
                  <c:v>83.2</c:v>
                </c:pt>
                <c:pt idx="5">
                  <c:v/>
                </c:pt>
                <c:pt idx="6">
                  <c:v>75.0</c:v>
                </c:pt>
                <c:pt idx="7">
                  <c:v>84.0</c:v>
                </c:pt>
                <c:pt idx="8">
                  <c:v>79.4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75.1</c:v>
                </c:pt>
                <c:pt idx="1">
                  <c:v>74.8</c:v>
                </c:pt>
                <c:pt idx="2">
                  <c:v>75.2</c:v>
                </c:pt>
                <c:pt idx="3">
                  <c:v>79.2</c:v>
                </c:pt>
                <c:pt idx="4">
                  <c:v>77.4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c:v>
                </c:pt>
                <c:pt idx="1">
                  <c:v/>
                </c:pt>
                <c:pt idx="2">
                  <c:v>1.3</c:v>
                </c:pt>
                <c:pt idx="3">
                  <c:v>0.7</c:v>
                </c:pt>
                <c:pt idx="4">
                  <c:v/>
                </c:pt>
                <c:pt idx="5">
                  <c:v>1.7</c:v>
                </c:pt>
                <c:pt idx="6">
                  <c:v>0.4</c:v>
                </c:pt>
                <c:pt idx="7">
                  <c:v>1.2</c:v>
                </c:pt>
                <c:pt idx="8">
                  <c:v>1.7</c:v>
                </c:pt>
                <c:pt idx="9">
                  <c:v/>
                </c:pt>
                <c:pt idx="10">
                  <c:v/>
                </c:pt>
                <c:pt idx="11">
                  <c:v>1.7</c:v>
                </c:pt>
                <c:pt idx="12">
                  <c:v>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1.3</c:v>
                </c:pt>
                <c:pt idx="1">
                  <c:v/>
                </c:pt>
                <c:pt idx="2">
                  <c:v>1.2</c:v>
                </c:pt>
                <c:pt idx="3">
                  <c:v>0.0</c:v>
                </c:pt>
                <c:pt idx="4">
                  <c:v>2.7</c:v>
                </c:pt>
                <c:pt idx="5">
                  <c:v/>
                </c:pt>
                <c:pt idx="6">
                  <c:v>1.0</c:v>
                </c:pt>
                <c:pt idx="7">
                  <c:v>0.0</c:v>
                </c:pt>
                <c:pt idx="8">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1.8</c:v>
                </c:pt>
                <c:pt idx="1">
                  <c:v>1.4</c:v>
                </c:pt>
                <c:pt idx="2">
                  <c:v>1.6</c:v>
                </c:pt>
                <c:pt idx="3">
                  <c:v>1.4</c:v>
                </c:pt>
                <c:pt idx="4">
                  <c:v>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c:v>
                </c:pt>
                <c:pt idx="1">
                  <c:v/>
                </c:pt>
                <c:pt idx="2">
                  <c:v>6.1</c:v>
                </c:pt>
                <c:pt idx="3">
                  <c:v>6.9</c:v>
                </c:pt>
                <c:pt idx="4">
                  <c:v/>
                </c:pt>
                <c:pt idx="5">
                  <c:v>7.0</c:v>
                </c:pt>
                <c:pt idx="6">
                  <c:v>8.3</c:v>
                </c:pt>
                <c:pt idx="7">
                  <c:v>5.3</c:v>
                </c:pt>
                <c:pt idx="8">
                  <c:v>6.0</c:v>
                </c:pt>
                <c:pt idx="9">
                  <c:v/>
                </c:pt>
                <c:pt idx="10">
                  <c:v/>
                </c:pt>
                <c:pt idx="11">
                  <c:v>10.0</c:v>
                </c:pt>
                <c:pt idx="12">
                  <c:v>5.8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20.9</c:v>
                </c:pt>
                <c:pt idx="1">
                  <c:v/>
                </c:pt>
                <c:pt idx="2">
                  <c:v>20.1</c:v>
                </c:pt>
                <c:pt idx="3">
                  <c:v>21.8</c:v>
                </c:pt>
                <c:pt idx="4">
                  <c:v/>
                </c:pt>
                <c:pt idx="5">
                  <c:v>17.2</c:v>
                </c:pt>
                <c:pt idx="6">
                  <c:v>20.7</c:v>
                </c:pt>
                <c:pt idx="7">
                  <c:v>22.7</c:v>
                </c:pt>
                <c:pt idx="8">
                  <c:v>23.7</c:v>
                </c:pt>
                <c:pt idx="9">
                  <c:v/>
                </c:pt>
                <c:pt idx="10">
                  <c:v/>
                </c:pt>
                <c:pt idx="11">
                  <c:v>18.1</c:v>
                </c:pt>
                <c:pt idx="12">
                  <c:v>20.6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20.9</c:v>
                </c:pt>
                <c:pt idx="1">
                  <c:v/>
                </c:pt>
                <c:pt idx="2">
                  <c:v>20.2</c:v>
                </c:pt>
                <c:pt idx="3">
                  <c:v>31.8</c:v>
                </c:pt>
                <c:pt idx="4">
                  <c:v>11.0</c:v>
                </c:pt>
                <c:pt idx="5">
                  <c:v/>
                </c:pt>
                <c:pt idx="6">
                  <c:v>22.7</c:v>
                </c:pt>
                <c:pt idx="7">
                  <c:v>31.2</c:v>
                </c:pt>
                <c:pt idx="8">
                  <c:v>16.5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19.4</c:v>
                </c:pt>
                <c:pt idx="1">
                  <c:v>19.2</c:v>
                </c:pt>
                <c:pt idx="2">
                  <c:v/>
                </c:pt>
                <c:pt idx="3">
                  <c:v/>
                </c:pt>
                <c:pt idx="4">
                  <c:v>19.2</c:v>
                </c:pt>
                <c:pt idx="5">
                  <c:v>16.9</c:v>
                </c:pt>
                <c:pt idx="6">
                  <c:v>20.0</c:v>
                </c:pt>
                <c:pt idx="7">
                  <c:v>20.4</c:v>
                </c:pt>
                <c:pt idx="8">
                  <c:v>20.9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26.3</c:v>
                </c:pt>
                <c:pt idx="1">
                  <c:v/>
                </c:pt>
                <c:pt idx="2">
                  <c:v>31.1</c:v>
                </c:pt>
                <c:pt idx="3">
                  <c:v>21.5</c:v>
                </c:pt>
                <c:pt idx="4">
                  <c:v/>
                </c:pt>
                <c:pt idx="5">
                  <c:v>33.7</c:v>
                </c:pt>
                <c:pt idx="6">
                  <c:v>26.9</c:v>
                </c:pt>
                <c:pt idx="7">
                  <c:v>22.4</c:v>
                </c:pt>
                <c:pt idx="8">
                  <c:v>21.5</c:v>
                </c:pt>
                <c:pt idx="9">
                  <c:v/>
                </c:pt>
                <c:pt idx="10">
                  <c:v/>
                </c:pt>
                <c:pt idx="11">
                  <c:v>24.4</c:v>
                </c:pt>
                <c:pt idx="12">
                  <c:v>26.9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26.3</c:v>
                </c:pt>
                <c:pt idx="1">
                  <c:v/>
                </c:pt>
                <c:pt idx="2">
                  <c:v>27.5</c:v>
                </c:pt>
                <c:pt idx="3">
                  <c:v>13.9</c:v>
                </c:pt>
                <c:pt idx="4">
                  <c:v>28.3</c:v>
                </c:pt>
                <c:pt idx="5">
                  <c:v/>
                </c:pt>
                <c:pt idx="6">
                  <c:v>23.8</c:v>
                </c:pt>
                <c:pt idx="7">
                  <c:v>17.9</c:v>
                </c:pt>
                <c:pt idx="8">
                  <c:v>29.4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31.9</c:v>
                </c:pt>
                <c:pt idx="1">
                  <c:v>26.8</c:v>
                </c:pt>
                <c:pt idx="2">
                  <c:v>26.3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79.0</c:v>
                </c:pt>
                <c:pt idx="1">
                  <c:v/>
                </c:pt>
                <c:pt idx="2">
                  <c:v>73.5</c:v>
                </c:pt>
                <c:pt idx="3">
                  <c:v>85.1</c:v>
                </c:pt>
                <c:pt idx="4">
                  <c:v/>
                </c:pt>
                <c:pt idx="5">
                  <c:v>81.0</c:v>
                </c:pt>
                <c:pt idx="6">
                  <c:v>76.0</c:v>
                </c:pt>
                <c:pt idx="7">
                  <c:v>74.0</c:v>
                </c:pt>
                <c:pt idx="8">
                  <c:v>85.5</c:v>
                </c:pt>
                <c:pt idx="9">
                  <c:v/>
                </c:pt>
                <c:pt idx="10">
                  <c:v/>
                </c:pt>
                <c:pt idx="11">
                  <c:v>73.1</c:v>
                </c:pt>
                <c:pt idx="12">
                  <c:v>80.5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79.0</c:v>
                </c:pt>
                <c:pt idx="1">
                  <c:v/>
                </c:pt>
                <c:pt idx="2">
                  <c:v>80.0</c:v>
                </c:pt>
                <c:pt idx="3">
                  <c:v>74.3</c:v>
                </c:pt>
                <c:pt idx="4">
                  <c:v>81.0</c:v>
                </c:pt>
                <c:pt idx="5">
                  <c:v/>
                </c:pt>
                <c:pt idx="6">
                  <c:v>78.0</c:v>
                </c:pt>
                <c:pt idx="7">
                  <c:v>69.5</c:v>
                </c:pt>
                <c:pt idx="8">
                  <c:v>81.1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79.4</c:v>
                </c:pt>
                <c:pt idx="1">
                  <c:v>81.4</c:v>
                </c:pt>
                <c:pt idx="2">
                  <c:v>79.0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57.3</c:v>
                </c:pt>
                <c:pt idx="1">
                  <c:v/>
                </c:pt>
                <c:pt idx="2">
                  <c:v>57.6</c:v>
                </c:pt>
                <c:pt idx="3">
                  <c:v>57.1</c:v>
                </c:pt>
                <c:pt idx="4">
                  <c:v/>
                </c:pt>
                <c:pt idx="5">
                  <c:v>34.2</c:v>
                </c:pt>
                <c:pt idx="6">
                  <c:v>42.6</c:v>
                </c:pt>
                <c:pt idx="7">
                  <c:v>65.1</c:v>
                </c:pt>
                <c:pt idx="8">
                  <c:v>72.2</c:v>
                </c:pt>
                <c:pt idx="9">
                  <c:v/>
                </c:pt>
                <c:pt idx="10">
                  <c:v/>
                </c:pt>
                <c:pt idx="11">
                  <c:v>53.4</c:v>
                </c:pt>
                <c:pt idx="12">
                  <c:v>59.7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57.3</c:v>
                </c:pt>
                <c:pt idx="1">
                  <c:v/>
                </c:pt>
                <c:pt idx="2">
                  <c:v>59.1</c:v>
                </c:pt>
                <c:pt idx="3">
                  <c:v>44.5</c:v>
                </c:pt>
                <c:pt idx="4">
                  <c:v/>
                </c:pt>
                <c:pt idx="5">
                  <c:v/>
                </c:pt>
                <c:pt idx="6">
                  <c:v>73.4</c:v>
                </c:pt>
                <c:pt idx="7">
                  <c:v>45.3</c:v>
                </c:pt>
                <c:pt idx="8">
                  <c:v>42.9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52.2</c:v>
                </c:pt>
                <c:pt idx="1">
                  <c:v/>
                </c:pt>
                <c:pt idx="2">
                  <c:v>49.5</c:v>
                </c:pt>
                <c:pt idx="3">
                  <c:v>54.7</c:v>
                </c:pt>
                <c:pt idx="4">
                  <c:v/>
                </c:pt>
                <c:pt idx="5">
                  <c:v>39.1</c:v>
                </c:pt>
                <c:pt idx="6">
                  <c:v>48.8</c:v>
                </c:pt>
                <c:pt idx="7">
                  <c:v>60.8</c:v>
                </c:pt>
                <c:pt idx="8">
                  <c:v>60.2</c:v>
                </c:pt>
                <c:pt idx="9">
                  <c:v/>
                </c:pt>
                <c:pt idx="10">
                  <c:v/>
                </c:pt>
                <c:pt idx="11">
                  <c:v>55.7</c:v>
                </c:pt>
                <c:pt idx="12">
                  <c:v>52.9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52.2</c:v>
                </c:pt>
                <c:pt idx="1">
                  <c:v/>
                </c:pt>
                <c:pt idx="2">
                  <c:v>53.1</c:v>
                </c:pt>
                <c:pt idx="3">
                  <c:v>54.6</c:v>
                </c:pt>
                <c:pt idx="4">
                  <c:v>33.6</c:v>
                </c:pt>
                <c:pt idx="5">
                  <c:v/>
                </c:pt>
                <c:pt idx="6">
                  <c:v>73.5</c:v>
                </c:pt>
                <c:pt idx="7">
                  <c:v>77.1</c:v>
                </c:pt>
                <c:pt idx="8">
                  <c:v>33.8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82.9</c:v>
                </c:pt>
                <c:pt idx="1">
                  <c:v>78.8</c:v>
                </c:pt>
                <c:pt idx="2">
                  <c:v/>
                </c:pt>
                <c:pt idx="3">
                  <c:v/>
                </c:pt>
                <c:pt idx="4">
                  <c:v/>
                </c:pt>
                <c:pt idx="5">
                  <c:v/>
                </c:pt>
                <c:pt idx="6">
                  <c:v>78.4</c:v>
                </c:pt>
                <c:pt idx="7">
                  <c:v>73.2</c:v>
                </c:pt>
                <c:pt idx="8">
                  <c:v/>
                </c:pt>
                <c:pt idx="9">
                  <c:v/>
                </c:pt>
                <c:pt idx="10">
                  <c:v>60.6</c:v>
                </c:pt>
                <c:pt idx="11">
                  <c:v>52.1</c:v>
                </c:pt>
                <c:pt idx="12">
                  <c:v>51.7</c:v>
                </c:pt>
                <c:pt idx="13">
                  <c:v>54.0</c:v>
                </c:pt>
                <c:pt idx="14">
                  <c:v>52.2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6.4</c:v>
                </c:pt>
                <c:pt idx="1">
                  <c:v/>
                </c:pt>
                <c:pt idx="2">
                  <c:v>5.9</c:v>
                </c:pt>
                <c:pt idx="3">
                  <c:v>6.9</c:v>
                </c:pt>
                <c:pt idx="4">
                  <c:v/>
                </c:pt>
                <c:pt idx="5">
                  <c:v>5.7</c:v>
                </c:pt>
                <c:pt idx="6">
                  <c:v>7.2</c:v>
                </c:pt>
                <c:pt idx="7">
                  <c:v>7.3</c:v>
                </c:pt>
                <c:pt idx="8">
                  <c:v>5.5</c:v>
                </c:pt>
                <c:pt idx="9">
                  <c:v/>
                </c:pt>
                <c:pt idx="10">
                  <c:v/>
                </c:pt>
                <c:pt idx="11">
                  <c:v>8.4</c:v>
                </c:pt>
                <c:pt idx="12">
                  <c:v>5.4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6.4</c:v>
                </c:pt>
                <c:pt idx="1">
                  <c:v/>
                </c:pt>
                <c:pt idx="2">
                  <c:v>5.1</c:v>
                </c:pt>
                <c:pt idx="3">
                  <c:v>16.6</c:v>
                </c:pt>
                <c:pt idx="4">
                  <c:v>5.5</c:v>
                </c:pt>
                <c:pt idx="5">
                  <c:v/>
                </c:pt>
                <c:pt idx="6">
                  <c:v>7.7</c:v>
                </c:pt>
                <c:pt idx="7">
                  <c:v>20.4</c:v>
                </c:pt>
                <c:pt idx="8">
                  <c:v>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6.8</c:v>
                </c:pt>
                <c:pt idx="1">
                  <c:v/>
                </c:pt>
                <c:pt idx="2">
                  <c:v>5.8</c:v>
                </c:pt>
                <c:pt idx="3">
                  <c:v>16.1</c:v>
                </c:pt>
                <c:pt idx="4">
                  <c:v>2.5</c:v>
                </c:pt>
                <c:pt idx="5">
                  <c:v/>
                </c:pt>
                <c:pt idx="6">
                  <c:v>9.7</c:v>
                </c:pt>
                <c:pt idx="7">
                  <c:v>13.8</c:v>
                </c:pt>
                <c:pt idx="8">
                  <c:v>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6.3</c:v>
                </c:pt>
                <c:pt idx="1">
                  <c:v>6.4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5.6</c:v>
                </c:pt>
                <c:pt idx="1">
                  <c:v/>
                </c:pt>
                <c:pt idx="2">
                  <c:v>5.8</c:v>
                </c:pt>
                <c:pt idx="3">
                  <c:v>4.9</c:v>
                </c:pt>
                <c:pt idx="4">
                  <c:v/>
                </c:pt>
                <c:pt idx="5">
                  <c:v>2.6</c:v>
                </c:pt>
                <c:pt idx="6">
                  <c:v>4.9</c:v>
                </c:pt>
                <c:pt idx="7">
                  <c:v>4.9</c:v>
                </c:pt>
                <c:pt idx="8">
                  <c:v>9.7</c:v>
                </c:pt>
                <c:pt idx="9">
                  <c:v/>
                </c:pt>
                <c:pt idx="10">
                  <c:v/>
                </c:pt>
                <c:pt idx="11">
                  <c:v>4.0</c:v>
                </c:pt>
                <c:pt idx="12">
                  <c:v>5.7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5.6</c:v>
                </c:pt>
                <c:pt idx="1">
                  <c:v/>
                </c:pt>
                <c:pt idx="2">
                  <c:v>5.0</c:v>
                </c:pt>
                <c:pt idx="3">
                  <c:v>10.4</c:v>
                </c:pt>
                <c:pt idx="4">
                  <c:v>4.0</c:v>
                </c:pt>
                <c:pt idx="5">
                  <c:v/>
                </c:pt>
                <c:pt idx="6">
                  <c:v>8.8</c:v>
                </c:pt>
                <c:pt idx="7">
                  <c:v>22.2</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46.2</c:v>
                </c:pt>
                <c:pt idx="1">
                  <c:v/>
                </c:pt>
                <c:pt idx="2">
                  <c:v>37.5</c:v>
                </c:pt>
                <c:pt idx="3">
                  <c:v>55.7</c:v>
                </c:pt>
                <c:pt idx="4">
                  <c:v/>
                </c:pt>
                <c:pt idx="5">
                  <c:v>42.6</c:v>
                </c:pt>
                <c:pt idx="6">
                  <c:v>48.8</c:v>
                </c:pt>
                <c:pt idx="7">
                  <c:v>47.6</c:v>
                </c:pt>
                <c:pt idx="8">
                  <c:v>46.3</c:v>
                </c:pt>
                <c:pt idx="9">
                  <c:v/>
                </c:pt>
                <c:pt idx="10">
                  <c:v/>
                </c:pt>
                <c:pt idx="11">
                  <c:v>47.8</c:v>
                </c:pt>
                <c:pt idx="12">
                  <c:v>46.9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46.2</c:v>
                </c:pt>
                <c:pt idx="1">
                  <c:v/>
                </c:pt>
                <c:pt idx="2">
                  <c:v>43.4</c:v>
                </c:pt>
                <c:pt idx="3">
                  <c:v>63.6</c:v>
                </c:pt>
                <c:pt idx="4">
                  <c:v>62.4</c:v>
                </c:pt>
                <c:pt idx="5">
                  <c:v/>
                </c:pt>
                <c:pt idx="6">
                  <c:v>38.5</c:v>
                </c:pt>
                <c:pt idx="7">
                  <c:v>54.2</c:v>
                </c:pt>
                <c:pt idx="8">
                  <c:v>51.1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31.2</c:v>
                </c:pt>
                <c:pt idx="1">
                  <c:v>31.9</c:v>
                </c:pt>
                <c:pt idx="2">
                  <c:v>34.2</c:v>
                </c:pt>
                <c:pt idx="3">
                  <c:v>42.6</c:v>
                </c:pt>
                <c:pt idx="4">
                  <c:v>46.2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11.7</c:v>
                </c:pt>
                <c:pt idx="1">
                  <c:v/>
                </c:pt>
                <c:pt idx="2">
                  <c:v>12.5</c:v>
                </c:pt>
                <c:pt idx="3">
                  <c:v>10.5</c:v>
                </c:pt>
                <c:pt idx="4">
                  <c:v/>
                </c:pt>
                <c:pt idx="5">
                  <c:v>8.7</c:v>
                </c:pt>
                <c:pt idx="6">
                  <c:v>8.5</c:v>
                </c:pt>
                <c:pt idx="7">
                  <c:v>11.8</c:v>
                </c:pt>
                <c:pt idx="8">
                  <c:v>16.6</c:v>
                </c:pt>
                <c:pt idx="9">
                  <c:v/>
                </c:pt>
                <c:pt idx="10">
                  <c:v/>
                </c:pt>
                <c:pt idx="11">
                  <c:v>10.8</c:v>
                </c:pt>
                <c:pt idx="12">
                  <c:v>10.4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11.7</c:v>
                </c:pt>
                <c:pt idx="1">
                  <c:v/>
                </c:pt>
                <c:pt idx="2">
                  <c:v>10.8</c:v>
                </c:pt>
                <c:pt idx="3">
                  <c:v>15.4</c:v>
                </c:pt>
                <c:pt idx="4">
                  <c:v>15.6</c:v>
                </c:pt>
                <c:pt idx="5">
                  <c:v/>
                </c:pt>
                <c:pt idx="6">
                  <c:v>16.0</c:v>
                </c:pt>
                <c:pt idx="7">
                  <c:v>17.6</c:v>
                </c:pt>
                <c:pt idx="8">
                  <c:v>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13.0</c:v>
                </c:pt>
                <c:pt idx="1">
                  <c:v>12.4</c:v>
                </c:pt>
                <c:pt idx="2">
                  <c:v>13.0</c:v>
                </c:pt>
                <c:pt idx="3">
                  <c:v>12.5</c:v>
                </c:pt>
                <c:pt idx="4">
                  <c:v>11.7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48.7</c:v>
                </c:pt>
                <c:pt idx="1">
                  <c:v/>
                </c:pt>
                <c:pt idx="2">
                  <c:v>59.1</c:v>
                </c:pt>
                <c:pt idx="3">
                  <c:v>38.6</c:v>
                </c:pt>
                <c:pt idx="4">
                  <c:v/>
                </c:pt>
                <c:pt idx="5">
                  <c:v>53.5</c:v>
                </c:pt>
                <c:pt idx="6">
                  <c:v>50.2</c:v>
                </c:pt>
                <c:pt idx="7">
                  <c:v>52.0</c:v>
                </c:pt>
                <c:pt idx="8">
                  <c:v>39.2</c:v>
                </c:pt>
                <c:pt idx="9">
                  <c:v/>
                </c:pt>
                <c:pt idx="10">
                  <c:v/>
                </c:pt>
                <c:pt idx="11">
                  <c:v>42.8</c:v>
                </c:pt>
                <c:pt idx="12">
                  <c:v>50.9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48.7</c:v>
                </c:pt>
                <c:pt idx="1">
                  <c:v/>
                </c:pt>
                <c:pt idx="2">
                  <c:v>51.7</c:v>
                </c:pt>
                <c:pt idx="3">
                  <c:v>28.8</c:v>
                </c:pt>
                <c:pt idx="4">
                  <c:v>37.0</c:v>
                </c:pt>
                <c:pt idx="5">
                  <c:v/>
                </c:pt>
                <c:pt idx="6">
                  <c:v>53.4</c:v>
                </c:pt>
                <c:pt idx="7">
                  <c:v>28.7</c:v>
                </c:pt>
                <c:pt idx="8">
                  <c:v>49.3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57.7</c:v>
                </c:pt>
                <c:pt idx="1">
                  <c:v>58.8</c:v>
                </c:pt>
                <c:pt idx="2">
                  <c:v>54.3</c:v>
                </c:pt>
                <c:pt idx="3">
                  <c:v>51.7</c:v>
                </c:pt>
                <c:pt idx="4">
                  <c:v>48.7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26.7</c:v>
                </c:pt>
                <c:pt idx="1">
                  <c:v/>
                </c:pt>
                <c:pt idx="2">
                  <c:v>18.4</c:v>
                </c:pt>
                <c:pt idx="3">
                  <c:v>34.8</c:v>
                </c:pt>
                <c:pt idx="4">
                  <c:v/>
                </c:pt>
                <c:pt idx="5">
                  <c:v>26.5</c:v>
                </c:pt>
                <c:pt idx="6">
                  <c:v>28.5</c:v>
                </c:pt>
                <c:pt idx="7">
                  <c:v>24.1</c:v>
                </c:pt>
                <c:pt idx="8">
                  <c:v>27.4</c:v>
                </c:pt>
                <c:pt idx="9">
                  <c:v/>
                </c:pt>
                <c:pt idx="10">
                  <c:v/>
                </c:pt>
                <c:pt idx="11">
                  <c:v>30.7</c:v>
                </c:pt>
                <c:pt idx="12">
                  <c:v>25.2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26.7</c:v>
                </c:pt>
                <c:pt idx="1">
                  <c:v/>
                </c:pt>
                <c:pt idx="2">
                  <c:v>26.9</c:v>
                </c:pt>
                <c:pt idx="3">
                  <c:v>25.2</c:v>
                </c:pt>
                <c:pt idx="4">
                  <c:v>28.2</c:v>
                </c:pt>
                <c:pt idx="5">
                  <c:v/>
                </c:pt>
                <c:pt idx="6">
                  <c:v>27.3</c:v>
                </c:pt>
                <c:pt idx="7">
                  <c:v>22.8</c:v>
                </c:pt>
                <c:pt idx="8">
                  <c:v>24.4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6.4</c:v>
                </c:pt>
                <c:pt idx="1">
                  <c:v/>
                </c:pt>
                <c:pt idx="2">
                  <c:v>4.4</c:v>
                </c:pt>
                <c:pt idx="3">
                  <c:v>8.2</c:v>
                </c:pt>
                <c:pt idx="4">
                  <c:v/>
                </c:pt>
                <c:pt idx="5">
                  <c:v>4.7</c:v>
                </c:pt>
                <c:pt idx="6">
                  <c:v>5.0</c:v>
                </c:pt>
                <c:pt idx="7">
                  <c:v>5.4</c:v>
                </c:pt>
                <c:pt idx="8">
                  <c:v>9.8</c:v>
                </c:pt>
                <c:pt idx="9">
                  <c:v/>
                </c:pt>
                <c:pt idx="10">
                  <c:v/>
                </c:pt>
                <c:pt idx="11">
                  <c:v>7.6</c:v>
                </c:pt>
                <c:pt idx="12">
                  <c:v>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6.4</c:v>
                </c:pt>
                <c:pt idx="1">
                  <c:v/>
                </c:pt>
                <c:pt idx="2">
                  <c:v>6.4</c:v>
                </c:pt>
                <c:pt idx="3">
                  <c:v>6.5</c:v>
                </c:pt>
                <c:pt idx="4">
                  <c:v>3.4</c:v>
                </c:pt>
                <c:pt idx="5">
                  <c:v/>
                </c:pt>
                <c:pt idx="6">
                  <c:v>9.8</c:v>
                </c:pt>
                <c:pt idx="7">
                  <c:v>7.5</c:v>
                </c:pt>
                <c:pt idx="8">
                  <c:v>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2010</c:v>
                </c:pt>
                <c:pt idx="10">
                  <c:v>2012</c:v>
                </c:pt>
                <c:pt idx="11">
                  <c:v>2014</c:v>
                </c:pt>
                <c:pt idx="12">
                  <c:v>2016</c:v>
                </c:pt>
                <c:pt idx="13">
                  <c:v>2018</c:v>
                </c:pt>
              </c:numCache>
            </c:numRef>
          </c:cat>
          <c:val>
            <c:numRef>
              <c:f>Sheet1!$B$2:$B$15</c:f>
              <c:numCache>
                <c:formatCode>General</c:formatCode>
                <c:ptCount val="15"/>
                <c:pt idx="0">
                  <c:v>3.0</c:v>
                </c:pt>
                <c:pt idx="1">
                  <c:v/>
                </c:pt>
                <c:pt idx="2">
                  <c:v/>
                </c:pt>
                <c:pt idx="3">
                  <c:v/>
                </c:pt>
                <c:pt idx="4">
                  <c:v/>
                </c:pt>
                <c:pt idx="5">
                  <c:v>3.1</c:v>
                </c:pt>
                <c:pt idx="6">
                  <c:v>3.9</c:v>
                </c:pt>
                <c:pt idx="7">
                  <c:v/>
                </c:pt>
                <c:pt idx="8">
                  <c:v/>
                </c:pt>
                <c:pt idx="9">
                  <c:v>3.8</c:v>
                </c:pt>
                <c:pt idx="10">
                  <c:v>4.2</c:v>
                </c:pt>
                <c:pt idx="11">
                  <c:v>6.2</c:v>
                </c:pt>
                <c:pt idx="12">
                  <c:v>7.5</c:v>
                </c:pt>
                <c:pt idx="13">
                  <c:v>6.8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18.5</c:v>
                </c:pt>
                <c:pt idx="1">
                  <c:v>16.3</c:v>
                </c:pt>
                <c:pt idx="2">
                  <c:v>14.2</c:v>
                </c:pt>
                <c:pt idx="3">
                  <c:v>8.3</c:v>
                </c:pt>
                <c:pt idx="4">
                  <c:v>6.4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10.4</c:v>
                </c:pt>
                <c:pt idx="1">
                  <c:v/>
                </c:pt>
                <c:pt idx="2">
                  <c:v>13.7</c:v>
                </c:pt>
                <c:pt idx="3">
                  <c:v>6.8</c:v>
                </c:pt>
                <c:pt idx="4">
                  <c:v/>
                </c:pt>
                <c:pt idx="5">
                  <c:v>11.7</c:v>
                </c:pt>
                <c:pt idx="6">
                  <c:v>9.5</c:v>
                </c:pt>
                <c:pt idx="7">
                  <c:v>8.3</c:v>
                </c:pt>
                <c:pt idx="8">
                  <c:v>11.7</c:v>
                </c:pt>
                <c:pt idx="9">
                  <c:v/>
                </c:pt>
                <c:pt idx="10">
                  <c:v/>
                </c:pt>
                <c:pt idx="11">
                  <c:v>7.6</c:v>
                </c:pt>
                <c:pt idx="12">
                  <c:v>10.1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10.4</c:v>
                </c:pt>
                <c:pt idx="1">
                  <c:v/>
                </c:pt>
                <c:pt idx="2">
                  <c:v>10.9</c:v>
                </c:pt>
                <c:pt idx="3">
                  <c:v>5.7</c:v>
                </c:pt>
                <c:pt idx="4">
                  <c:v>10.2</c:v>
                </c:pt>
                <c:pt idx="5">
                  <c:v/>
                </c:pt>
                <c:pt idx="6">
                  <c:v>13.8</c:v>
                </c:pt>
                <c:pt idx="7">
                  <c:v>8.8</c:v>
                </c:pt>
                <c:pt idx="8">
                  <c:v>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17.1</c:v>
                </c:pt>
                <c:pt idx="1">
                  <c:v>15.9</c:v>
                </c:pt>
                <c:pt idx="2">
                  <c:v>15.7</c:v>
                </c:pt>
                <c:pt idx="3">
                  <c:v>11.9</c:v>
                </c:pt>
                <c:pt idx="4">
                  <c:v>10.4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5.6</c:v>
                </c:pt>
                <c:pt idx="1">
                  <c:v/>
                </c:pt>
                <c:pt idx="2">
                  <c:v>7.7</c:v>
                </c:pt>
                <c:pt idx="3">
                  <c:v>3.4</c:v>
                </c:pt>
                <c:pt idx="4">
                  <c:v/>
                </c:pt>
                <c:pt idx="5">
                  <c:v>6.9</c:v>
                </c:pt>
                <c:pt idx="6">
                  <c:v>5.9</c:v>
                </c:pt>
                <c:pt idx="7">
                  <c:v>4.9</c:v>
                </c:pt>
                <c:pt idx="8">
                  <c:v>4.3</c:v>
                </c:pt>
                <c:pt idx="9">
                  <c:v/>
                </c:pt>
                <c:pt idx="10">
                  <c:v/>
                </c:pt>
                <c:pt idx="11">
                  <c:v>4.6</c:v>
                </c:pt>
                <c:pt idx="12">
                  <c:v>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5.6</c:v>
                </c:pt>
                <c:pt idx="1">
                  <c:v/>
                </c:pt>
                <c:pt idx="2">
                  <c:v>6.0</c:v>
                </c:pt>
                <c:pt idx="3">
                  <c:v>1.6</c:v>
                </c:pt>
                <c:pt idx="4">
                  <c:v>9.2</c:v>
                </c:pt>
                <c:pt idx="5">
                  <c:v/>
                </c:pt>
                <c:pt idx="6">
                  <c:v>8.2</c:v>
                </c:pt>
                <c:pt idx="7">
                  <c:v>2.1</c:v>
                </c:pt>
                <c:pt idx="8">
                  <c:v>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10.2</c:v>
                </c:pt>
                <c:pt idx="1">
                  <c:v>8.3</c:v>
                </c:pt>
                <c:pt idx="2">
                  <c:v>8.1</c:v>
                </c:pt>
                <c:pt idx="3">
                  <c:v>7.8</c:v>
                </c:pt>
                <c:pt idx="4">
                  <c:v>5.6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11.0</c:v>
                </c:pt>
                <c:pt idx="1">
                  <c:v/>
                </c:pt>
                <c:pt idx="2">
                  <c:v>11.3</c:v>
                </c:pt>
                <c:pt idx="3">
                  <c:v>10.3</c:v>
                </c:pt>
                <c:pt idx="4">
                  <c:v/>
                </c:pt>
                <c:pt idx="5">
                  <c:v>7.8</c:v>
                </c:pt>
                <c:pt idx="6">
                  <c:v>11.6</c:v>
                </c:pt>
                <c:pt idx="7">
                  <c:v>10.5</c:v>
                </c:pt>
                <c:pt idx="8">
                  <c:v>14.0</c:v>
                </c:pt>
                <c:pt idx="9">
                  <c:v/>
                </c:pt>
                <c:pt idx="10">
                  <c:v/>
                </c:pt>
                <c:pt idx="11">
                  <c:v>10.8</c:v>
                </c:pt>
                <c:pt idx="12">
                  <c:v>10.9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11.0</c:v>
                </c:pt>
                <c:pt idx="1">
                  <c:v/>
                </c:pt>
                <c:pt idx="2">
                  <c:v>9.7</c:v>
                </c:pt>
                <c:pt idx="3">
                  <c:v>22.5</c:v>
                </c:pt>
                <c:pt idx="4">
                  <c:v>7.2</c:v>
                </c:pt>
                <c:pt idx="5">
                  <c:v/>
                </c:pt>
                <c:pt idx="6">
                  <c:v>16.3</c:v>
                </c:pt>
                <c:pt idx="7">
                  <c:v>30.6</c:v>
                </c:pt>
                <c:pt idx="8">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c:v>
                </c:pt>
                <c:pt idx="1">
                  <c:v/>
                </c:pt>
                <c:pt idx="2">
                  <c:v>7.7</c:v>
                </c:pt>
                <c:pt idx="3">
                  <c:v>7.9</c:v>
                </c:pt>
                <c:pt idx="4">
                  <c:v/>
                </c:pt>
                <c:pt idx="5">
                  <c:v>7.5</c:v>
                </c:pt>
                <c:pt idx="6">
                  <c:v>7.7</c:v>
                </c:pt>
                <c:pt idx="7">
                  <c:v>7.2</c:v>
                </c:pt>
                <c:pt idx="8">
                  <c:v>7.6</c:v>
                </c:pt>
                <c:pt idx="9">
                  <c:v/>
                </c:pt>
                <c:pt idx="10">
                  <c:v/>
                </c:pt>
                <c:pt idx="11">
                  <c:v>11.3</c:v>
                </c:pt>
                <c:pt idx="12">
                  <c:v>6.6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8.0</c:v>
                </c:pt>
                <c:pt idx="1">
                  <c:v/>
                </c:pt>
                <c:pt idx="2">
                  <c:v>7.2</c:v>
                </c:pt>
                <c:pt idx="3">
                  <c:v>12.0</c:v>
                </c:pt>
                <c:pt idx="4">
                  <c:v>5.6</c:v>
                </c:pt>
                <c:pt idx="5">
                  <c:v/>
                </c:pt>
                <c:pt idx="6">
                  <c:v>9.1</c:v>
                </c:pt>
                <c:pt idx="7">
                  <c:v>21.6</c:v>
                </c:pt>
                <c:pt idx="8">
                  <c:v>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2010</c:v>
                </c:pt>
                <c:pt idx="10">
                  <c:v>2012</c:v>
                </c:pt>
                <c:pt idx="11">
                  <c:v>2014</c:v>
                </c:pt>
                <c:pt idx="12">
                  <c:v>2016</c:v>
                </c:pt>
                <c:pt idx="13">
                  <c:v>2018</c:v>
                </c:pt>
              </c:numCache>
            </c:numRef>
          </c:cat>
          <c:val>
            <c:numRef>
              <c:f>Sheet1!$B$2:$B$15</c:f>
              <c:numCache>
                <c:formatCode>General</c:formatCode>
                <c:ptCount val="15"/>
                <c:pt idx="0">
                  <c:v>5.8</c:v>
                </c:pt>
                <c:pt idx="1">
                  <c:v/>
                </c:pt>
                <c:pt idx="2">
                  <c:v/>
                </c:pt>
                <c:pt idx="3">
                  <c:v/>
                </c:pt>
                <c:pt idx="4">
                  <c:v/>
                </c:pt>
                <c:pt idx="5">
                  <c:v>8.8</c:v>
                </c:pt>
                <c:pt idx="6">
                  <c:v>9.7</c:v>
                </c:pt>
                <c:pt idx="7">
                  <c:v/>
                </c:pt>
                <c:pt idx="8">
                  <c:v/>
                </c:pt>
                <c:pt idx="9">
                  <c:v>6.4</c:v>
                </c:pt>
                <c:pt idx="10">
                  <c:v>6.4</c:v>
                </c:pt>
                <c:pt idx="11">
                  <c:v>7.1</c:v>
                </c:pt>
                <c:pt idx="12">
                  <c:v>7.1</c:v>
                </c:pt>
                <c:pt idx="13">
                  <c:v>8.0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19.1</c:v>
                </c:pt>
                <c:pt idx="1">
                  <c:v/>
                </c:pt>
                <c:pt idx="2">
                  <c:v>26.4</c:v>
                </c:pt>
                <c:pt idx="3">
                  <c:v>10.9</c:v>
                </c:pt>
                <c:pt idx="4">
                  <c:v/>
                </c:pt>
                <c:pt idx="5">
                  <c:v>21.2</c:v>
                </c:pt>
                <c:pt idx="6">
                  <c:v>21.5</c:v>
                </c:pt>
                <c:pt idx="7">
                  <c:v>16.7</c:v>
                </c:pt>
                <c:pt idx="8">
                  <c:v>16.5</c:v>
                </c:pt>
                <c:pt idx="9">
                  <c:v/>
                </c:pt>
                <c:pt idx="10">
                  <c:v/>
                </c:pt>
                <c:pt idx="11">
                  <c:v>18.4</c:v>
                </c:pt>
                <c:pt idx="12">
                  <c:v>18.8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19.1</c:v>
                </c:pt>
                <c:pt idx="1">
                  <c:v/>
                </c:pt>
                <c:pt idx="2">
                  <c:v>19.1</c:v>
                </c:pt>
                <c:pt idx="3">
                  <c:v>19.0</c:v>
                </c:pt>
                <c:pt idx="4">
                  <c:v>15.8</c:v>
                </c:pt>
                <c:pt idx="5">
                  <c:v/>
                </c:pt>
                <c:pt idx="6">
                  <c:v>25.0</c:v>
                </c:pt>
                <c:pt idx="7">
                  <c:v>28.6</c:v>
                </c:pt>
                <c:pt idx="8">
                  <c:v>13.0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41.7</c:v>
                </c:pt>
                <c:pt idx="1">
                  <c:v>34.5</c:v>
                </c:pt>
                <c:pt idx="2">
                  <c:v/>
                </c:pt>
                <c:pt idx="3">
                  <c:v/>
                </c:pt>
                <c:pt idx="4">
                  <c:v/>
                </c:pt>
                <c:pt idx="5">
                  <c:v/>
                </c:pt>
                <c:pt idx="6">
                  <c:v>29.6</c:v>
                </c:pt>
                <c:pt idx="7">
                  <c:v>28.5</c:v>
                </c:pt>
                <c:pt idx="8">
                  <c:v/>
                </c:pt>
                <c:pt idx="9">
                  <c:v/>
                </c:pt>
                <c:pt idx="10">
                  <c:v>26.7</c:v>
                </c:pt>
                <c:pt idx="11">
                  <c:v>20.1</c:v>
                </c:pt>
                <c:pt idx="12">
                  <c:v>19.7</c:v>
                </c:pt>
                <c:pt idx="13">
                  <c:v>19.2</c:v>
                </c:pt>
                <c:pt idx="14">
                  <c:v>19.1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3.9</c:v>
                </c:pt>
                <c:pt idx="3">
                  <c:v>12.7</c:v>
                </c:pt>
                <c:pt idx="4">
                  <c:v/>
                </c:pt>
                <c:pt idx="5">
                  <c:v>5.5</c:v>
                </c:pt>
                <c:pt idx="6">
                  <c:v>7.1</c:v>
                </c:pt>
                <c:pt idx="7">
                  <c:v>8.9</c:v>
                </c:pt>
                <c:pt idx="8">
                  <c:v>11.3</c:v>
                </c:pt>
                <c:pt idx="9">
                  <c:v/>
                </c:pt>
                <c:pt idx="10">
                  <c:v/>
                </c:pt>
                <c:pt idx="11">
                  <c:v>9.0</c:v>
                </c:pt>
                <c:pt idx="12">
                  <c:v>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8.2</c:v>
                </c:pt>
                <c:pt idx="1">
                  <c:v/>
                </c:pt>
                <c:pt idx="2">
                  <c:v>7.2</c:v>
                </c:pt>
                <c:pt idx="3">
                  <c:v>17.7</c:v>
                </c:pt>
                <c:pt idx="4">
                  <c:v>8.1</c:v>
                </c:pt>
                <c:pt idx="5">
                  <c:v/>
                </c:pt>
                <c:pt idx="6">
                  <c:v>10.4</c:v>
                </c:pt>
                <c:pt idx="7">
                  <c:v>33.1</c:v>
                </c:pt>
                <c:pt idx="8">
                  <c:v>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9.9</c:v>
                </c:pt>
                <c:pt idx="1">
                  <c:v>9.1</c:v>
                </c:pt>
                <c:pt idx="2">
                  <c:v/>
                </c:pt>
                <c:pt idx="3">
                  <c:v/>
                </c:pt>
                <c:pt idx="4">
                  <c:v>8.1</c:v>
                </c:pt>
                <c:pt idx="5">
                  <c:v>8.6</c:v>
                </c:pt>
                <c:pt idx="6">
                  <c:v>8.3</c:v>
                </c:pt>
                <c:pt idx="7">
                  <c:v>8.4</c:v>
                </c:pt>
                <c:pt idx="8">
                  <c:v>8.2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11.6</c:v>
                </c:pt>
                <c:pt idx="1">
                  <c:v/>
                </c:pt>
                <c:pt idx="2">
                  <c:v>5.9</c:v>
                </c:pt>
                <c:pt idx="3">
                  <c:v>17.1</c:v>
                </c:pt>
                <c:pt idx="4">
                  <c:v/>
                </c:pt>
                <c:pt idx="5">
                  <c:v>8.5</c:v>
                </c:pt>
                <c:pt idx="6">
                  <c:v>11.2</c:v>
                </c:pt>
                <c:pt idx="7">
                  <c:v>11.9</c:v>
                </c:pt>
                <c:pt idx="8">
                  <c:v>14.2</c:v>
                </c:pt>
                <c:pt idx="9">
                  <c:v/>
                </c:pt>
                <c:pt idx="10">
                  <c:v/>
                </c:pt>
                <c:pt idx="11">
                  <c:v>15.2</c:v>
                </c:pt>
                <c:pt idx="12">
                  <c:v>10.8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11.6</c:v>
                </c:pt>
                <c:pt idx="1">
                  <c:v/>
                </c:pt>
                <c:pt idx="2">
                  <c:v>9.7</c:v>
                </c:pt>
                <c:pt idx="3">
                  <c:v>25.3</c:v>
                </c:pt>
                <c:pt idx="4">
                  <c:v>12.9</c:v>
                </c:pt>
                <c:pt idx="5">
                  <c:v/>
                </c:pt>
                <c:pt idx="6">
                  <c:v>15.9</c:v>
                </c:pt>
                <c:pt idx="7">
                  <c:v>34.2</c:v>
                </c:pt>
                <c:pt idx="8">
                  <c:v>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10.1</c:v>
                </c:pt>
                <c:pt idx="1">
                  <c:v>11.6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1.9</c:v>
                </c:pt>
                <c:pt idx="3">
                  <c:v>13.6</c:v>
                </c:pt>
                <c:pt idx="4">
                  <c:v/>
                </c:pt>
                <c:pt idx="5">
                  <c:v>7.2</c:v>
                </c:pt>
                <c:pt idx="6">
                  <c:v>7.1</c:v>
                </c:pt>
                <c:pt idx="7">
                  <c:v>10.1</c:v>
                </c:pt>
                <c:pt idx="8">
                  <c:v>6.0</c:v>
                </c:pt>
                <c:pt idx="9">
                  <c:v/>
                </c:pt>
                <c:pt idx="10">
                  <c:v/>
                </c:pt>
                <c:pt idx="11">
                  <c:v>7.8</c:v>
                </c:pt>
                <c:pt idx="12">
                  <c:v>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7.9</c:v>
                </c:pt>
                <c:pt idx="1">
                  <c:v/>
                </c:pt>
                <c:pt idx="2">
                  <c:v>6.3</c:v>
                </c:pt>
                <c:pt idx="3">
                  <c:v>10.6</c:v>
                </c:pt>
                <c:pt idx="4">
                  <c:v/>
                </c:pt>
                <c:pt idx="5">
                  <c:v/>
                </c:pt>
                <c:pt idx="6">
                  <c:v>6.6</c:v>
                </c:pt>
                <c:pt idx="7">
                  <c:v>24.5</c:v>
                </c:pt>
                <c:pt idx="8">
                  <c:v>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10.1</c:v>
                </c:pt>
                <c:pt idx="1">
                  <c:v>8.8</c:v>
                </c:pt>
                <c:pt idx="2">
                  <c:v>7.7</c:v>
                </c:pt>
                <c:pt idx="3">
                  <c:v>7.9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6.9</c:v>
                </c:pt>
                <c:pt idx="1">
                  <c:v/>
                </c:pt>
                <c:pt idx="2">
                  <c:v>4.8</c:v>
                </c:pt>
                <c:pt idx="3">
                  <c:v>8.6</c:v>
                </c:pt>
                <c:pt idx="4">
                  <c:v/>
                </c:pt>
                <c:pt idx="5">
                  <c:v>4.1</c:v>
                </c:pt>
                <c:pt idx="6">
                  <c:v>4.7</c:v>
                </c:pt>
                <c:pt idx="7">
                  <c:v>8.0</c:v>
                </c:pt>
                <c:pt idx="8">
                  <c:v>9.8</c:v>
                </c:pt>
                <c:pt idx="9">
                  <c:v/>
                </c:pt>
                <c:pt idx="10">
                  <c:v/>
                </c:pt>
                <c:pt idx="11">
                  <c:v>4.8</c:v>
                </c:pt>
                <c:pt idx="12">
                  <c:v>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6.9</c:v>
                </c:pt>
                <c:pt idx="1">
                  <c:v/>
                </c:pt>
                <c:pt idx="2">
                  <c:v>5.9</c:v>
                </c:pt>
                <c:pt idx="3">
                  <c:v>12.0</c:v>
                </c:pt>
                <c:pt idx="4">
                  <c:v/>
                </c:pt>
                <c:pt idx="5">
                  <c:v/>
                </c:pt>
                <c:pt idx="6">
                  <c:v>8.6</c:v>
                </c:pt>
                <c:pt idx="7">
                  <c:v>21.3</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7.6</c:v>
                </c:pt>
                <c:pt idx="1">
                  <c:v>8.1</c:v>
                </c:pt>
                <c:pt idx="2">
                  <c:v>7.4</c:v>
                </c:pt>
                <c:pt idx="3">
                  <c:v>6.9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21.3</c:v>
                </c:pt>
                <c:pt idx="1">
                  <c:v/>
                </c:pt>
                <c:pt idx="2">
                  <c:v>18.9</c:v>
                </c:pt>
                <c:pt idx="3">
                  <c:v>24.0</c:v>
                </c:pt>
                <c:pt idx="4">
                  <c:v/>
                </c:pt>
                <c:pt idx="5">
                  <c:v>18.8</c:v>
                </c:pt>
                <c:pt idx="6">
                  <c:v>24.9</c:v>
                </c:pt>
                <c:pt idx="7">
                  <c:v>21.3</c:v>
                </c:pt>
                <c:pt idx="8">
                  <c:v>19.9</c:v>
                </c:pt>
                <c:pt idx="9">
                  <c:v/>
                </c:pt>
                <c:pt idx="10">
                  <c:v/>
                </c:pt>
                <c:pt idx="11">
                  <c:v>18.2</c:v>
                </c:pt>
                <c:pt idx="12">
                  <c:v>21.5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21.3</c:v>
                </c:pt>
                <c:pt idx="1">
                  <c:v/>
                </c:pt>
                <c:pt idx="2">
                  <c:v>19.6</c:v>
                </c:pt>
                <c:pt idx="3">
                  <c:v>34.4</c:v>
                </c:pt>
                <c:pt idx="4">
                  <c:v>26.5</c:v>
                </c:pt>
                <c:pt idx="5">
                  <c:v/>
                </c:pt>
                <c:pt idx="6">
                  <c:v>24.7</c:v>
                </c:pt>
                <c:pt idx="7">
                  <c:v>42.6</c:v>
                </c:pt>
                <c:pt idx="8">
                  <c:v>16.6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22.9</c:v>
                </c:pt>
                <c:pt idx="1">
                  <c:v>20.8</c:v>
                </c:pt>
                <c:pt idx="2">
                  <c:v>26.3</c:v>
                </c:pt>
                <c:pt idx="3">
                  <c:v>22.4</c:v>
                </c:pt>
                <c:pt idx="4">
                  <c:v>21.3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15.7</c:v>
                </c:pt>
                <c:pt idx="1">
                  <c:v/>
                </c:pt>
                <c:pt idx="2">
                  <c:v>10.9</c:v>
                </c:pt>
                <c:pt idx="3">
                  <c:v>20.6</c:v>
                </c:pt>
                <c:pt idx="4">
                  <c:v/>
                </c:pt>
                <c:pt idx="5">
                  <c:v>16.0</c:v>
                </c:pt>
                <c:pt idx="6">
                  <c:v>17.7</c:v>
                </c:pt>
                <c:pt idx="7">
                  <c:v>15.6</c:v>
                </c:pt>
                <c:pt idx="8">
                  <c:v>12.9</c:v>
                </c:pt>
                <c:pt idx="9">
                  <c:v/>
                </c:pt>
                <c:pt idx="10">
                  <c:v/>
                </c:pt>
                <c:pt idx="11">
                  <c:v>12.9</c:v>
                </c:pt>
                <c:pt idx="12">
                  <c:v>16.5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15.7</c:v>
                </c:pt>
                <c:pt idx="1">
                  <c:v/>
                </c:pt>
                <c:pt idx="2">
                  <c:v>15.0</c:v>
                </c:pt>
                <c:pt idx="3">
                  <c:v>20.9</c:v>
                </c:pt>
                <c:pt idx="4">
                  <c:v>16.2</c:v>
                </c:pt>
                <c:pt idx="5">
                  <c:v/>
                </c:pt>
                <c:pt idx="6">
                  <c:v>17.6</c:v>
                </c:pt>
                <c:pt idx="7">
                  <c:v>35.3</c:v>
                </c:pt>
                <c:pt idx="8">
                  <c:v>11.7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15.8</c:v>
                </c:pt>
                <c:pt idx="1">
                  <c:v>15.7</c:v>
                </c:pt>
                <c:pt idx="2">
                  <c:v>18.9</c:v>
                </c:pt>
                <c:pt idx="3">
                  <c:v>17.5</c:v>
                </c:pt>
                <c:pt idx="4">
                  <c:v>15.7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32.0</c:v>
                </c:pt>
                <c:pt idx="1">
                  <c:v/>
                </c:pt>
                <c:pt idx="2">
                  <c:v>21.1</c:v>
                </c:pt>
                <c:pt idx="3">
                  <c:v>43.0</c:v>
                </c:pt>
                <c:pt idx="4">
                  <c:v/>
                </c:pt>
                <c:pt idx="5">
                  <c:v>24.5</c:v>
                </c:pt>
                <c:pt idx="6">
                  <c:v>34.1</c:v>
                </c:pt>
                <c:pt idx="7">
                  <c:v>33.7</c:v>
                </c:pt>
                <c:pt idx="8">
                  <c:v>34.3</c:v>
                </c:pt>
                <c:pt idx="9">
                  <c:v/>
                </c:pt>
                <c:pt idx="10">
                  <c:v/>
                </c:pt>
                <c:pt idx="11">
                  <c:v>41.6</c:v>
                </c:pt>
                <c:pt idx="12">
                  <c:v>29.4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32.0</c:v>
                </c:pt>
                <c:pt idx="1">
                  <c:v/>
                </c:pt>
                <c:pt idx="2">
                  <c:v>28.3</c:v>
                </c:pt>
                <c:pt idx="3">
                  <c:v>59.4</c:v>
                </c:pt>
                <c:pt idx="4">
                  <c:v>35.9</c:v>
                </c:pt>
                <c:pt idx="5">
                  <c:v/>
                </c:pt>
                <c:pt idx="6">
                  <c:v>37.0</c:v>
                </c:pt>
                <c:pt idx="7">
                  <c:v>55.8</c:v>
                </c:pt>
                <c:pt idx="8">
                  <c:v>24.5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25.3</c:v>
                </c:pt>
                <c:pt idx="1">
                  <c:v>25.1</c:v>
                </c:pt>
                <c:pt idx="2">
                  <c:v/>
                </c:pt>
                <c:pt idx="3">
                  <c:v/>
                </c:pt>
                <c:pt idx="4">
                  <c:v>21.0</c:v>
                </c:pt>
                <c:pt idx="5">
                  <c:v>19.5</c:v>
                </c:pt>
                <c:pt idx="6">
                  <c:v>24.1</c:v>
                </c:pt>
                <c:pt idx="7">
                  <c:v>27.0</c:v>
                </c:pt>
                <c:pt idx="8">
                  <c:v>32.0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17.7</c:v>
                </c:pt>
                <c:pt idx="1">
                  <c:v/>
                </c:pt>
                <c:pt idx="2">
                  <c:v>12.7</c:v>
                </c:pt>
                <c:pt idx="3">
                  <c:v>22.8</c:v>
                </c:pt>
                <c:pt idx="4">
                  <c:v/>
                </c:pt>
                <c:pt idx="5">
                  <c:v>16.0</c:v>
                </c:pt>
                <c:pt idx="6">
                  <c:v>18.9</c:v>
                </c:pt>
                <c:pt idx="7">
                  <c:v>17.5</c:v>
                </c:pt>
                <c:pt idx="8">
                  <c:v>17.9</c:v>
                </c:pt>
                <c:pt idx="9">
                  <c:v/>
                </c:pt>
                <c:pt idx="10">
                  <c:v/>
                </c:pt>
                <c:pt idx="11">
                  <c:v>19.7</c:v>
                </c:pt>
                <c:pt idx="12">
                  <c:v>17.2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17.7</c:v>
                </c:pt>
                <c:pt idx="1">
                  <c:v/>
                </c:pt>
                <c:pt idx="2">
                  <c:v>14.6</c:v>
                </c:pt>
                <c:pt idx="3">
                  <c:v>41.0</c:v>
                </c:pt>
                <c:pt idx="4">
                  <c:v>19.1</c:v>
                </c:pt>
                <c:pt idx="5">
                  <c:v/>
                </c:pt>
                <c:pt idx="6">
                  <c:v>21.8</c:v>
                </c:pt>
                <c:pt idx="7">
                  <c:v>47.7</c:v>
                </c:pt>
                <c:pt idx="8">
                  <c:v>11.0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28.3</c:v>
                </c:pt>
                <c:pt idx="1">
                  <c:v>24.2</c:v>
                </c:pt>
                <c:pt idx="2">
                  <c:v/>
                </c:pt>
                <c:pt idx="3">
                  <c:v/>
                </c:pt>
                <c:pt idx="4">
                  <c:v/>
                </c:pt>
                <c:pt idx="5">
                  <c:v/>
                </c:pt>
                <c:pt idx="6">
                  <c:v>17.9</c:v>
                </c:pt>
                <c:pt idx="7">
                  <c:v>16.5</c:v>
                </c:pt>
                <c:pt idx="8">
                  <c:v/>
                </c:pt>
                <c:pt idx="9">
                  <c:v/>
                </c:pt>
                <c:pt idx="10">
                  <c:v>14.2</c:v>
                </c:pt>
                <c:pt idx="11">
                  <c:v>12.1</c:v>
                </c:pt>
                <c:pt idx="12">
                  <c:v>14.6</c:v>
                </c:pt>
                <c:pt idx="13">
                  <c:v>16.1</c:v>
                </c:pt>
                <c:pt idx="14">
                  <c:v>17.7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15.5</c:v>
                </c:pt>
                <c:pt idx="1">
                  <c:v/>
                </c:pt>
                <c:pt idx="2">
                  <c:v>12.0</c:v>
                </c:pt>
                <c:pt idx="3">
                  <c:v>18.8</c:v>
                </c:pt>
                <c:pt idx="4">
                  <c:v/>
                </c:pt>
                <c:pt idx="5">
                  <c:v>14.1</c:v>
                </c:pt>
                <c:pt idx="6">
                  <c:v>17.7</c:v>
                </c:pt>
                <c:pt idx="7">
                  <c:v>16.0</c:v>
                </c:pt>
                <c:pt idx="8">
                  <c:v>13.8</c:v>
                </c:pt>
                <c:pt idx="9">
                  <c:v/>
                </c:pt>
                <c:pt idx="10">
                  <c:v/>
                </c:pt>
                <c:pt idx="11">
                  <c:v>17.1</c:v>
                </c:pt>
                <c:pt idx="12">
                  <c:v>14.8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15.5</c:v>
                </c:pt>
                <c:pt idx="1">
                  <c:v/>
                </c:pt>
                <c:pt idx="2">
                  <c:v>12.6</c:v>
                </c:pt>
                <c:pt idx="3">
                  <c:v>39.2</c:v>
                </c:pt>
                <c:pt idx="4">
                  <c:v>18.8</c:v>
                </c:pt>
                <c:pt idx="5">
                  <c:v/>
                </c:pt>
                <c:pt idx="6">
                  <c:v>19.2</c:v>
                </c:pt>
                <c:pt idx="7">
                  <c:v>34.2</c:v>
                </c:pt>
                <c:pt idx="8">
                  <c:v>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17.3</c:v>
                </c:pt>
                <c:pt idx="1">
                  <c:v>20.8</c:v>
                </c:pt>
                <c:pt idx="2">
                  <c:v/>
                </c:pt>
                <c:pt idx="3">
                  <c:v/>
                </c:pt>
                <c:pt idx="4">
                  <c:v/>
                </c:pt>
                <c:pt idx="5">
                  <c:v/>
                </c:pt>
                <c:pt idx="6">
                  <c:v>17.2</c:v>
                </c:pt>
                <c:pt idx="7">
                  <c:v>14.3</c:v>
                </c:pt>
                <c:pt idx="8">
                  <c:v/>
                </c:pt>
                <c:pt idx="9">
                  <c:v/>
                </c:pt>
                <c:pt idx="10">
                  <c:v>10.9</c:v>
                </c:pt>
                <c:pt idx="11">
                  <c:v>9.8</c:v>
                </c:pt>
                <c:pt idx="12">
                  <c:v>13.3</c:v>
                </c:pt>
                <c:pt idx="13">
                  <c:v>14.1</c:v>
                </c:pt>
                <c:pt idx="14">
                  <c:v>15.5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c:v>
                </c:pt>
                <c:pt idx="1">
                  <c:v/>
                </c:pt>
                <c:pt idx="2">
                  <c:v>6.4</c:v>
                </c:pt>
                <c:pt idx="3">
                  <c:v>10.0</c:v>
                </c:pt>
                <c:pt idx="4">
                  <c:v/>
                </c:pt>
                <c:pt idx="5">
                  <c:v>9.6</c:v>
                </c:pt>
                <c:pt idx="6">
                  <c:v>10.6</c:v>
                </c:pt>
                <c:pt idx="7">
                  <c:v>6.8</c:v>
                </c:pt>
                <c:pt idx="8">
                  <c:v>6.3</c:v>
                </c:pt>
                <c:pt idx="9">
                  <c:v/>
                </c:pt>
                <c:pt idx="10">
                  <c:v/>
                </c:pt>
                <c:pt idx="11">
                  <c:v>13.8</c:v>
                </c:pt>
                <c:pt idx="12">
                  <c:v>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8.6</c:v>
                </c:pt>
                <c:pt idx="1">
                  <c:v/>
                </c:pt>
                <c:pt idx="2">
                  <c:v>6.1</c:v>
                </c:pt>
                <c:pt idx="3">
                  <c:v>24.1</c:v>
                </c:pt>
                <c:pt idx="4">
                  <c:v>14.7</c:v>
                </c:pt>
                <c:pt idx="5">
                  <c:v/>
                </c:pt>
                <c:pt idx="6">
                  <c:v>12.0</c:v>
                </c:pt>
                <c:pt idx="7">
                  <c:v>21.3</c:v>
                </c:pt>
                <c:pt idx="8">
                  <c:v>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7.0</c:v>
                </c:pt>
                <c:pt idx="1">
                  <c:v>9.1</c:v>
                </c:pt>
                <c:pt idx="2">
                  <c:v/>
                </c:pt>
                <c:pt idx="3">
                  <c:v/>
                </c:pt>
                <c:pt idx="4">
                  <c:v/>
                </c:pt>
                <c:pt idx="5">
                  <c:v/>
                </c:pt>
                <c:pt idx="6">
                  <c:v>8.8</c:v>
                </c:pt>
                <c:pt idx="7">
                  <c:v>9.4</c:v>
                </c:pt>
                <c:pt idx="8">
                  <c:v/>
                </c:pt>
                <c:pt idx="9">
                  <c:v/>
                </c:pt>
                <c:pt idx="10">
                  <c:v>7.7</c:v>
                </c:pt>
                <c:pt idx="11">
                  <c:v>6.0</c:v>
                </c:pt>
                <c:pt idx="12">
                  <c:v>8.9</c:v>
                </c:pt>
                <c:pt idx="13">
                  <c:v>8.0</c:v>
                </c:pt>
                <c:pt idx="14">
                  <c:v>8.6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c:v>
                </c:pt>
                <c:pt idx="1">
                  <c:v/>
                </c:pt>
                <c:pt idx="2">
                  <c:v>2.9</c:v>
                </c:pt>
                <c:pt idx="3">
                  <c:v>3.7</c:v>
                </c:pt>
                <c:pt idx="4">
                  <c:v/>
                </c:pt>
                <c:pt idx="5">
                  <c:v>3.3</c:v>
                </c:pt>
                <c:pt idx="6">
                  <c:v>3.8</c:v>
                </c:pt>
                <c:pt idx="7">
                  <c:v>2.4</c:v>
                </c:pt>
                <c:pt idx="8">
                  <c:v>3.2</c:v>
                </c:pt>
                <c:pt idx="9">
                  <c:v/>
                </c:pt>
                <c:pt idx="10">
                  <c:v/>
                </c:pt>
                <c:pt idx="11">
                  <c:v>5.5</c:v>
                </c:pt>
                <c:pt idx="12">
                  <c:v>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3.3</c:v>
                </c:pt>
                <c:pt idx="1">
                  <c:v/>
                </c:pt>
                <c:pt idx="2">
                  <c:v>1.9</c:v>
                </c:pt>
                <c:pt idx="3">
                  <c:v>13.0</c:v>
                </c:pt>
                <c:pt idx="4">
                  <c:v>7.1</c:v>
                </c:pt>
                <c:pt idx="5">
                  <c:v/>
                </c:pt>
                <c:pt idx="6">
                  <c:v>4.5</c:v>
                </c:pt>
                <c:pt idx="7">
                  <c:v>11.0</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2.0</c:v>
                </c:pt>
                <c:pt idx="1">
                  <c:v>2.8</c:v>
                </c:pt>
                <c:pt idx="2">
                  <c:v/>
                </c:pt>
                <c:pt idx="3">
                  <c:v/>
                </c:pt>
                <c:pt idx="4">
                  <c:v/>
                </c:pt>
                <c:pt idx="5">
                  <c:v/>
                </c:pt>
                <c:pt idx="6">
                  <c:v>3.4</c:v>
                </c:pt>
                <c:pt idx="7">
                  <c:v>3.2</c:v>
                </c:pt>
                <c:pt idx="8">
                  <c:v/>
                </c:pt>
                <c:pt idx="9">
                  <c:v/>
                </c:pt>
                <c:pt idx="10">
                  <c:v>2.6</c:v>
                </c:pt>
                <c:pt idx="11">
                  <c:v>1.8</c:v>
                </c:pt>
                <c:pt idx="12">
                  <c:v>3.3</c:v>
                </c:pt>
                <c:pt idx="13">
                  <c:v>2.2</c:v>
                </c:pt>
                <c:pt idx="14">
                  <c:v>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22.8</c:v>
                </c:pt>
                <c:pt idx="1">
                  <c:v/>
                </c:pt>
                <c:pt idx="2">
                  <c:v>22.9</c:v>
                </c:pt>
                <c:pt idx="3">
                  <c:v>22.5</c:v>
                </c:pt>
                <c:pt idx="4">
                  <c:v/>
                </c:pt>
                <c:pt idx="5">
                  <c:v>16.0</c:v>
                </c:pt>
                <c:pt idx="6">
                  <c:v>18.5</c:v>
                </c:pt>
                <c:pt idx="7">
                  <c:v>22.0</c:v>
                </c:pt>
                <c:pt idx="8">
                  <c:v>35.1</c:v>
                </c:pt>
                <c:pt idx="9">
                  <c:v/>
                </c:pt>
                <c:pt idx="10">
                  <c:v/>
                </c:pt>
                <c:pt idx="11">
                  <c:v>26.1</c:v>
                </c:pt>
                <c:pt idx="12">
                  <c:v>21.4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22.8</c:v>
                </c:pt>
                <c:pt idx="1">
                  <c:v/>
                </c:pt>
                <c:pt idx="2">
                  <c:v>22.5</c:v>
                </c:pt>
                <c:pt idx="3">
                  <c:v>35.6</c:v>
                </c:pt>
                <c:pt idx="4">
                  <c:v>5.0</c:v>
                </c:pt>
                <c:pt idx="5">
                  <c:v/>
                </c:pt>
                <c:pt idx="6">
                  <c:v>36.5</c:v>
                </c:pt>
                <c:pt idx="7">
                  <c:v>46.3</c:v>
                </c:pt>
                <c:pt idx="8">
                  <c:v>10.6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72.4</c:v>
                </c:pt>
                <c:pt idx="1">
                  <c:v>67.1</c:v>
                </c:pt>
                <c:pt idx="2">
                  <c:v/>
                </c:pt>
                <c:pt idx="3">
                  <c:v/>
                </c:pt>
                <c:pt idx="4">
                  <c:v/>
                </c:pt>
                <c:pt idx="5">
                  <c:v/>
                </c:pt>
                <c:pt idx="6">
                  <c:v>60.2</c:v>
                </c:pt>
                <c:pt idx="7">
                  <c:v>53.4</c:v>
                </c:pt>
                <c:pt idx="8">
                  <c:v/>
                </c:pt>
                <c:pt idx="9">
                  <c:v/>
                </c:pt>
                <c:pt idx="10">
                  <c:v>38.7</c:v>
                </c:pt>
                <c:pt idx="11">
                  <c:v>31.9</c:v>
                </c:pt>
                <c:pt idx="12">
                  <c:v>31.4</c:v>
                </c:pt>
                <c:pt idx="13">
                  <c:v>24.0</c:v>
                </c:pt>
                <c:pt idx="14">
                  <c:v>22.8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9.0</c:v>
                </c:pt>
                <c:pt idx="3">
                  <c:v>5.2</c:v>
                </c:pt>
                <c:pt idx="4">
                  <c:v/>
                </c:pt>
                <c:pt idx="5">
                  <c:v>6.3</c:v>
                </c:pt>
                <c:pt idx="6">
                  <c:v>9.1</c:v>
                </c:pt>
                <c:pt idx="7">
                  <c:v>5.3</c:v>
                </c:pt>
                <c:pt idx="8">
                  <c:v>8.4</c:v>
                </c:pt>
                <c:pt idx="9">
                  <c:v/>
                </c:pt>
                <c:pt idx="10">
                  <c:v/>
                </c:pt>
                <c:pt idx="11">
                  <c:v>8.1</c:v>
                </c:pt>
                <c:pt idx="12">
                  <c:v>6.7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c:v>
                </c:pt>
                <c:pt idx="1">
                  <c:v/>
                </c:pt>
                <c:pt idx="2">
                  <c:v>7.7</c:v>
                </c:pt>
                <c:pt idx="3">
                  <c:v>6.3</c:v>
                </c:pt>
                <c:pt idx="4">
                  <c:v/>
                </c:pt>
                <c:pt idx="5">
                  <c:v>6.0</c:v>
                </c:pt>
                <c:pt idx="6">
                  <c:v>7.5</c:v>
                </c:pt>
                <c:pt idx="7">
                  <c:v>5.7</c:v>
                </c:pt>
                <c:pt idx="8">
                  <c:v>8.8</c:v>
                </c:pt>
                <c:pt idx="9">
                  <c:v/>
                </c:pt>
                <c:pt idx="10">
                  <c:v/>
                </c:pt>
                <c:pt idx="11">
                  <c:v>7.6</c:v>
                </c:pt>
                <c:pt idx="12">
                  <c:v>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7.1</c:v>
                </c:pt>
                <c:pt idx="1">
                  <c:v/>
                </c:pt>
                <c:pt idx="2">
                  <c:v>6.6</c:v>
                </c:pt>
                <c:pt idx="3">
                  <c:v>13.0</c:v>
                </c:pt>
                <c:pt idx="4">
                  <c:v>3.5</c:v>
                </c:pt>
                <c:pt idx="5">
                  <c:v/>
                </c:pt>
                <c:pt idx="6">
                  <c:v>8.4</c:v>
                </c:pt>
                <c:pt idx="7">
                  <c:v>21.3</c:v>
                </c:pt>
                <c:pt idx="8">
                  <c:v>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8.4</c:v>
                </c:pt>
                <c:pt idx="1">
                  <c:v>7.1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c:v>
                </c:pt>
                <c:pt idx="1">
                  <c:v/>
                </c:pt>
                <c:pt idx="2">
                  <c:v>3.3</c:v>
                </c:pt>
                <c:pt idx="3">
                  <c:v>4.8</c:v>
                </c:pt>
                <c:pt idx="4">
                  <c:v/>
                </c:pt>
                <c:pt idx="5">
                  <c:v>3.1</c:v>
                </c:pt>
                <c:pt idx="6">
                  <c:v>3.5</c:v>
                </c:pt>
                <c:pt idx="7">
                  <c:v>3.8</c:v>
                </c:pt>
                <c:pt idx="8">
                  <c:v>5.8</c:v>
                </c:pt>
                <c:pt idx="9">
                  <c:v/>
                </c:pt>
                <c:pt idx="10">
                  <c:v/>
                </c:pt>
                <c:pt idx="11">
                  <c:v>2.3</c:v>
                </c:pt>
                <c:pt idx="12">
                  <c:v>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4.2</c:v>
                </c:pt>
                <c:pt idx="1">
                  <c:v/>
                </c:pt>
                <c:pt idx="2">
                  <c:v>3.9</c:v>
                </c:pt>
                <c:pt idx="3">
                  <c:v>8.2</c:v>
                </c:pt>
                <c:pt idx="4">
                  <c:v>0.0</c:v>
                </c:pt>
                <c:pt idx="5">
                  <c:v/>
                </c:pt>
                <c:pt idx="6">
                  <c:v>6.2</c:v>
                </c:pt>
                <c:pt idx="7">
                  <c:v>16.6</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29.2</c:v>
                </c:pt>
                <c:pt idx="1">
                  <c:v>33.7</c:v>
                </c:pt>
                <c:pt idx="2">
                  <c:v/>
                </c:pt>
                <c:pt idx="3">
                  <c:v/>
                </c:pt>
                <c:pt idx="4">
                  <c:v/>
                </c:pt>
                <c:pt idx="5">
                  <c:v/>
                </c:pt>
                <c:pt idx="6">
                  <c:v>24.1</c:v>
                </c:pt>
                <c:pt idx="7">
                  <c:v>21.8</c:v>
                </c:pt>
                <c:pt idx="8">
                  <c:v/>
                </c:pt>
                <c:pt idx="9">
                  <c:v/>
                </c:pt>
                <c:pt idx="10">
                  <c:v>15.0</c:v>
                </c:pt>
                <c:pt idx="11">
                  <c:v>10.9</c:v>
                </c:pt>
                <c:pt idx="12">
                  <c:v>13.3</c:v>
                </c:pt>
                <c:pt idx="13">
                  <c:v>7.4</c:v>
                </c:pt>
                <c:pt idx="14">
                  <c:v>4.2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c:v>
                </c:pt>
                <c:pt idx="1">
                  <c:v/>
                </c:pt>
                <c:pt idx="2">
                  <c:v>1.4</c:v>
                </c:pt>
                <c:pt idx="3">
                  <c:v>1.0</c:v>
                </c:pt>
                <c:pt idx="4">
                  <c:v/>
                </c:pt>
                <c:pt idx="5">
                  <c:v>1.3</c:v>
                </c:pt>
                <c:pt idx="6">
                  <c:v>1.1</c:v>
                </c:pt>
                <c:pt idx="7">
                  <c:v>1.2</c:v>
                </c:pt>
                <c:pt idx="8">
                  <c:v>1.3</c:v>
                </c:pt>
                <c:pt idx="9">
                  <c:v/>
                </c:pt>
                <c:pt idx="10">
                  <c:v/>
                </c:pt>
                <c:pt idx="11">
                  <c:v>0.5</c:v>
                </c:pt>
                <c:pt idx="12">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1.2</c:v>
                </c:pt>
                <c:pt idx="1">
                  <c:v/>
                </c:pt>
                <c:pt idx="2">
                  <c:v>1.1</c:v>
                </c:pt>
                <c:pt idx="3">
                  <c:v>3.1</c:v>
                </c:pt>
                <c:pt idx="4">
                  <c:v>0.0</c:v>
                </c:pt>
                <c:pt idx="5">
                  <c:v/>
                </c:pt>
                <c:pt idx="6">
                  <c:v>1.9</c:v>
                </c:pt>
                <c:pt idx="7">
                  <c:v>6.1</c:v>
                </c:pt>
                <c:pt idx="8">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15.1</c:v>
                </c:pt>
                <c:pt idx="1">
                  <c:v>14.9</c:v>
                </c:pt>
                <c:pt idx="2">
                  <c:v/>
                </c:pt>
                <c:pt idx="3">
                  <c:v/>
                </c:pt>
                <c:pt idx="4">
                  <c:v/>
                </c:pt>
                <c:pt idx="5">
                  <c:v/>
                </c:pt>
                <c:pt idx="6">
                  <c:v>11.2</c:v>
                </c:pt>
                <c:pt idx="7">
                  <c:v>9.6</c:v>
                </c:pt>
                <c:pt idx="8">
                  <c:v/>
                </c:pt>
                <c:pt idx="9">
                  <c:v/>
                </c:pt>
                <c:pt idx="10">
                  <c:v>5.8</c:v>
                </c:pt>
                <c:pt idx="11">
                  <c:v>3.0</c:v>
                </c:pt>
                <c:pt idx="12">
                  <c:v>3.7</c:v>
                </c:pt>
                <c:pt idx="13">
                  <c:v>2.1</c:v>
                </c:pt>
                <c:pt idx="14">
                  <c:v>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0.9</c:v>
                </c:pt>
                <c:pt idx="1">
                  <c:v/>
                </c:pt>
                <c:pt idx="2">
                  <c:v>1.3</c:v>
                </c:pt>
                <c:pt idx="3">
                  <c:v>0.4</c:v>
                </c:pt>
                <c:pt idx="4">
                  <c:v/>
                </c:pt>
                <c:pt idx="5">
                  <c:v>0.7</c:v>
                </c:pt>
                <c:pt idx="6">
                  <c:v>0.8</c:v>
                </c:pt>
                <c:pt idx="7">
                  <c:v>0.8</c:v>
                </c:pt>
                <c:pt idx="8">
                  <c:v>1.3</c:v>
                </c:pt>
                <c:pt idx="9">
                  <c:v/>
                </c:pt>
                <c:pt idx="10">
                  <c:v/>
                </c:pt>
                <c:pt idx="11">
                  <c:v>0.0</c:v>
                </c:pt>
                <c:pt idx="12">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0.9</c:v>
                </c:pt>
                <c:pt idx="1">
                  <c:v/>
                </c:pt>
                <c:pt idx="2">
                  <c:v>0.7</c:v>
                </c:pt>
                <c:pt idx="3">
                  <c:v>2.8</c:v>
                </c:pt>
                <c:pt idx="4">
                  <c:v>0.0</c:v>
                </c:pt>
                <c:pt idx="5">
                  <c:v/>
                </c:pt>
                <c:pt idx="6">
                  <c:v>1.5</c:v>
                </c:pt>
                <c:pt idx="7">
                  <c:v>5.4</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11.3</c:v>
                </c:pt>
                <c:pt idx="1">
                  <c:v>10.7</c:v>
                </c:pt>
                <c:pt idx="2">
                  <c:v/>
                </c:pt>
                <c:pt idx="3">
                  <c:v/>
                </c:pt>
                <c:pt idx="4">
                  <c:v/>
                </c:pt>
                <c:pt idx="5">
                  <c:v/>
                </c:pt>
                <c:pt idx="6">
                  <c:v>8.3</c:v>
                </c:pt>
                <c:pt idx="7">
                  <c:v>7.0</c:v>
                </c:pt>
                <c:pt idx="8">
                  <c:v/>
                </c:pt>
                <c:pt idx="9">
                  <c:v/>
                </c:pt>
                <c:pt idx="10">
                  <c:v>4.1</c:v>
                </c:pt>
                <c:pt idx="11">
                  <c:v>2.4</c:v>
                </c:pt>
                <c:pt idx="12">
                  <c:v>2.6</c:v>
                </c:pt>
                <c:pt idx="13">
                  <c:v>1.2</c:v>
                </c:pt>
                <c:pt idx="14">
                  <c:v>0.9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
                </c:pt>
                <c:pt idx="1">
                  <c:v/>
                </c:pt>
                <c:pt idx="2">
                  <c:v/>
                </c:pt>
                <c:pt idx="3">
                  <c:v/>
                </c:pt>
                <c:pt idx="4">
                  <c:v/>
                </c:pt>
                <c:pt idx="5">
                  <c:v/>
                </c:pt>
                <c:pt idx="6">
                  <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49.2</c:v>
                </c:pt>
                <c:pt idx="1">
                  <c:v/>
                </c:pt>
                <c:pt idx="2">
                  <c:v>49.5</c:v>
                </c:pt>
                <c:pt idx="3">
                  <c:v>48.6</c:v>
                </c:pt>
                <c:pt idx="4">
                  <c:v/>
                </c:pt>
                <c:pt idx="5">
                  <c:v>34.1</c:v>
                </c:pt>
                <c:pt idx="6">
                  <c:v>49.7</c:v>
                </c:pt>
                <c:pt idx="7">
                  <c:v>55.5</c:v>
                </c:pt>
                <c:pt idx="8">
                  <c:v>56.8</c:v>
                </c:pt>
                <c:pt idx="9">
                  <c:v/>
                </c:pt>
                <c:pt idx="10">
                  <c:v/>
                </c:pt>
                <c:pt idx="11">
                  <c:v>51.7</c:v>
                </c:pt>
                <c:pt idx="12">
                  <c:v>48.2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49.2</c:v>
                </c:pt>
                <c:pt idx="1">
                  <c:v/>
                </c:pt>
                <c:pt idx="2">
                  <c:v>50.3</c:v>
                </c:pt>
                <c:pt idx="3">
                  <c:v>54.2</c:v>
                </c:pt>
                <c:pt idx="4">
                  <c:v>18.1</c:v>
                </c:pt>
                <c:pt idx="5">
                  <c:v/>
                </c:pt>
                <c:pt idx="6">
                  <c:v>72.1</c:v>
                </c:pt>
                <c:pt idx="7">
                  <c:v>71.7</c:v>
                </c:pt>
                <c:pt idx="8">
                  <c:v>29.4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7.4</c:v>
                </c:pt>
                <c:pt idx="1">
                  <c:v/>
                </c:pt>
                <c:pt idx="2">
                  <c:v>6.9</c:v>
                </c:pt>
                <c:pt idx="3">
                  <c:v>11.6</c:v>
                </c:pt>
                <c:pt idx="4">
                  <c:v>5.9</c:v>
                </c:pt>
                <c:pt idx="5">
                  <c:v/>
                </c:pt>
                <c:pt idx="6">
                  <c:v>11.3</c:v>
                </c:pt>
                <c:pt idx="7">
                  <c:v>10.7</c:v>
                </c:pt>
                <c:pt idx="8">
                  <c:v>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38.2</c:v>
                </c:pt>
                <c:pt idx="1">
                  <c:v>36.1</c:v>
                </c:pt>
                <c:pt idx="2">
                  <c:v>49.2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17.1</c:v>
                </c:pt>
                <c:pt idx="1">
                  <c:v/>
                </c:pt>
                <c:pt idx="2">
                  <c:v>17.1</c:v>
                </c:pt>
                <c:pt idx="3">
                  <c:v>16.7</c:v>
                </c:pt>
                <c:pt idx="4">
                  <c:v/>
                </c:pt>
                <c:pt idx="5">
                  <c:v>7.7</c:v>
                </c:pt>
                <c:pt idx="6">
                  <c:v>19.0</c:v>
                </c:pt>
                <c:pt idx="7">
                  <c:v>18.5</c:v>
                </c:pt>
                <c:pt idx="8">
                  <c:v>21.9</c:v>
                </c:pt>
                <c:pt idx="9">
                  <c:v/>
                </c:pt>
                <c:pt idx="10">
                  <c:v/>
                </c:pt>
                <c:pt idx="11">
                  <c:v>12.5</c:v>
                </c:pt>
                <c:pt idx="12">
                  <c:v>18.6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17.1</c:v>
                </c:pt>
                <c:pt idx="1">
                  <c:v/>
                </c:pt>
                <c:pt idx="2">
                  <c:v>17.4</c:v>
                </c:pt>
                <c:pt idx="3">
                  <c:v>23.1</c:v>
                </c:pt>
                <c:pt idx="4">
                  <c:v>1.2</c:v>
                </c:pt>
                <c:pt idx="5">
                  <c:v/>
                </c:pt>
                <c:pt idx="6">
                  <c:v>34.4</c:v>
                </c:pt>
                <c:pt idx="7">
                  <c:v>27.1</c:v>
                </c:pt>
                <c:pt idx="8">
                  <c:v>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22.3</c:v>
                </c:pt>
                <c:pt idx="1">
                  <c:v>9.4</c:v>
                </c:pt>
                <c:pt idx="2">
                  <c:v>17.1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7.4</c:v>
                </c:pt>
                <c:pt idx="3">
                  <c:v>5.4</c:v>
                </c:pt>
                <c:pt idx="4">
                  <c:v/>
                </c:pt>
                <c:pt idx="5">
                  <c:v>2.6</c:v>
                </c:pt>
                <c:pt idx="6">
                  <c:v>4.9</c:v>
                </c:pt>
                <c:pt idx="7">
                  <c:v>10.0</c:v>
                </c:pt>
                <c:pt idx="8">
                  <c:v>8.4</c:v>
                </c:pt>
                <c:pt idx="9">
                  <c:v/>
                </c:pt>
                <c:pt idx="10">
                  <c:v/>
                </c:pt>
                <c:pt idx="11">
                  <c:v>2.2</c:v>
                </c:pt>
                <c:pt idx="12">
                  <c:v>8.0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6.5</c:v>
                </c:pt>
                <c:pt idx="1">
                  <c:v/>
                </c:pt>
                <c:pt idx="2">
                  <c:v>7.2</c:v>
                </c:pt>
                <c:pt idx="3">
                  <c:v>5.3</c:v>
                </c:pt>
                <c:pt idx="4">
                  <c:v>0.0</c:v>
                </c:pt>
                <c:pt idx="5">
                  <c:v/>
                </c:pt>
                <c:pt idx="6">
                  <c:v>15.3</c:v>
                </c:pt>
                <c:pt idx="7">
                  <c:v>11.2</c:v>
                </c:pt>
                <c:pt idx="8">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2.3</c:v>
                </c:pt>
                <c:pt idx="1">
                  <c:v>1.7</c:v>
                </c:pt>
                <c:pt idx="2">
                  <c:v>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c:v>
                </c:pt>
                <c:pt idx="1">
                  <c:v/>
                </c:pt>
                <c:pt idx="2">
                  <c:v>5.4</c:v>
                </c:pt>
                <c:pt idx="3">
                  <c:v>4.7</c:v>
                </c:pt>
                <c:pt idx="4">
                  <c:v/>
                </c:pt>
                <c:pt idx="5">
                  <c:v>2.2</c:v>
                </c:pt>
                <c:pt idx="6">
                  <c:v>4.0</c:v>
                </c:pt>
                <c:pt idx="7">
                  <c:v>7.2</c:v>
                </c:pt>
                <c:pt idx="8">
                  <c:v>6.8</c:v>
                </c:pt>
                <c:pt idx="9">
                  <c:v/>
                </c:pt>
                <c:pt idx="10">
                  <c:v/>
                </c:pt>
                <c:pt idx="11">
                  <c:v>1.2</c:v>
                </c:pt>
                <c:pt idx="12">
                  <c:v>6.3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5.1</c:v>
                </c:pt>
                <c:pt idx="1">
                  <c:v/>
                </c:pt>
                <c:pt idx="2">
                  <c:v>5.5</c:v>
                </c:pt>
                <c:pt idx="3">
                  <c:v>5.3</c:v>
                </c:pt>
                <c:pt idx="4">
                  <c:v>0.0</c:v>
                </c:pt>
                <c:pt idx="5">
                  <c:v/>
                </c:pt>
                <c:pt idx="6">
                  <c:v>12.3</c:v>
                </c:pt>
                <c:pt idx="7">
                  <c:v>9.3</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1.5</c:v>
                </c:pt>
                <c:pt idx="1">
                  <c:v>1.2</c:v>
                </c:pt>
                <c:pt idx="2">
                  <c:v>5.1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7.7</c:v>
                </c:pt>
                <c:pt idx="1">
                  <c:v/>
                </c:pt>
                <c:pt idx="2">
                  <c:v/>
                </c:pt>
                <c:pt idx="3">
                  <c:v/>
                </c:pt>
                <c:pt idx="4">
                  <c:v/>
                </c:pt>
                <c:pt idx="5">
                  <c:v/>
                </c:pt>
                <c:pt idx="6">
                  <c:v/>
                </c:pt>
                <c:pt idx="7">
                  <c:v/>
                </c:pt>
                <c:pt idx="8">
                  <c:v/>
                </c:pt>
                <c:pt idx="9">
                  <c:v/>
                </c:pt>
                <c:pt idx="10">
                  <c:v/>
                </c:pt>
                <c:pt idx="11">
                  <c:v/>
                </c:pt>
                <c:pt idx="12">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7.7</c:v>
                </c:pt>
                <c:pt idx="1">
                  <c:v/>
                </c:pt>
                <c:pt idx="2">
                  <c:v>6.4</c:v>
                </c:pt>
                <c:pt idx="3">
                  <c:v/>
                </c:pt>
                <c:pt idx="4">
                  <c:v/>
                </c:pt>
                <c:pt idx="5">
                  <c:v/>
                </c:pt>
                <c:pt idx="6">
                  <c:v>9.2</c:v>
                </c:pt>
                <c:pt idx="7">
                  <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8.1</c:v>
                </c:pt>
                <c:pt idx="1">
                  <c:v>7.7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3.6</c:v>
                </c:pt>
                <c:pt idx="1">
                  <c:v/>
                </c:pt>
                <c:pt idx="2">
                  <c:v>5.7</c:v>
                </c:pt>
                <c:pt idx="3">
                  <c:v>1.1</c:v>
                </c:pt>
                <c:pt idx="4">
                  <c:v/>
                </c:pt>
                <c:pt idx="5">
                  <c:v>2.9</c:v>
                </c:pt>
                <c:pt idx="6">
                  <c:v>4.5</c:v>
                </c:pt>
                <c:pt idx="7">
                  <c:v>1.8</c:v>
                </c:pt>
                <c:pt idx="8">
                  <c:v>4.6</c:v>
                </c:pt>
                <c:pt idx="9">
                  <c:v/>
                </c:pt>
                <c:pt idx="10">
                  <c:v/>
                </c:pt>
                <c:pt idx="11">
                  <c:v>1.9</c:v>
                </c:pt>
                <c:pt idx="12">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3.6</c:v>
                </c:pt>
                <c:pt idx="1">
                  <c:v/>
                </c:pt>
                <c:pt idx="2">
                  <c:v>3.5</c:v>
                </c:pt>
                <c:pt idx="3">
                  <c:v>4.8</c:v>
                </c:pt>
                <c:pt idx="4">
                  <c:v>0.0</c:v>
                </c:pt>
                <c:pt idx="5">
                  <c:v/>
                </c:pt>
                <c:pt idx="6">
                  <c:v>6.0</c:v>
                </c:pt>
                <c:pt idx="7">
                  <c:v>5.3</c:v>
                </c:pt>
                <c:pt idx="8">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5.3</c:v>
                </c:pt>
                <c:pt idx="1">
                  <c:v>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52.4</c:v>
                </c:pt>
                <c:pt idx="1">
                  <c:v>28.2</c:v>
                </c:pt>
                <c:pt idx="2">
                  <c:v/>
                </c:pt>
                <c:pt idx="3">
                  <c:v/>
                </c:pt>
                <c:pt idx="4">
                  <c:v/>
                </c:pt>
                <c:pt idx="5">
                  <c:v/>
                </c:pt>
                <c:pt idx="6">
                  <c:v>21.9</c:v>
                </c:pt>
                <c:pt idx="7">
                  <c:v>15.9</c:v>
                </c:pt>
                <c:pt idx="8">
                  <c:v/>
                </c:pt>
                <c:pt idx="9">
                  <c:v/>
                </c:pt>
                <c:pt idx="10">
                  <c:v>15.7</c:v>
                </c:pt>
                <c:pt idx="11">
                  <c:v>11.9</c:v>
                </c:pt>
                <c:pt idx="12">
                  <c:v>11.3</c:v>
                </c:pt>
                <c:pt idx="13">
                  <c:v>8.5</c:v>
                </c:pt>
                <c:pt idx="14">
                  <c:v>7.4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c:v>
                </c:pt>
                <c:pt idx="1">
                  <c:v/>
                </c:pt>
                <c:pt idx="2">
                  <c:v>4.9</c:v>
                </c:pt>
                <c:pt idx="3">
                  <c:v>2.7</c:v>
                </c:pt>
                <c:pt idx="4">
                  <c:v/>
                </c:pt>
                <c:pt idx="5">
                  <c:v>2.3</c:v>
                </c:pt>
                <c:pt idx="6">
                  <c:v>3.6</c:v>
                </c:pt>
                <c:pt idx="7">
                  <c:v>4.3</c:v>
                </c:pt>
                <c:pt idx="8">
                  <c:v>5.1</c:v>
                </c:pt>
                <c:pt idx="9">
                  <c:v/>
                </c:pt>
                <c:pt idx="10">
                  <c:v/>
                </c:pt>
                <c:pt idx="11">
                  <c:v>3.1</c:v>
                </c:pt>
                <c:pt idx="12">
                  <c:v>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4.1</c:v>
                </c:pt>
                <c:pt idx="1">
                  <c:v/>
                </c:pt>
                <c:pt idx="2">
                  <c:v>3.4</c:v>
                </c:pt>
                <c:pt idx="3">
                  <c:v>8.3</c:v>
                </c:pt>
                <c:pt idx="4">
                  <c:v>1.0</c:v>
                </c:pt>
                <c:pt idx="5">
                  <c:v/>
                </c:pt>
                <c:pt idx="6">
                  <c:v>6.7</c:v>
                </c:pt>
                <c:pt idx="7">
                  <c:v>9.1</c:v>
                </c:pt>
                <c:pt idx="8">
                  <c:v>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18.2</c:v>
                </c:pt>
                <c:pt idx="1">
                  <c:v>16.8</c:v>
                </c:pt>
                <c:pt idx="2">
                  <c:v/>
                </c:pt>
                <c:pt idx="3">
                  <c:v/>
                </c:pt>
                <c:pt idx="4">
                  <c:v>9.6</c:v>
                </c:pt>
                <c:pt idx="5">
                  <c:v>8.3</c:v>
                </c:pt>
                <c:pt idx="6">
                  <c:v>8.1</c:v>
                </c:pt>
                <c:pt idx="7">
                  <c:v>6.7</c:v>
                </c:pt>
                <c:pt idx="8">
                  <c:v>4.1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6.4</c:v>
                </c:pt>
                <c:pt idx="3">
                  <c:v>6.0</c:v>
                </c:pt>
                <c:pt idx="4">
                  <c:v/>
                </c:pt>
                <c:pt idx="5">
                  <c:v>3.9</c:v>
                </c:pt>
                <c:pt idx="6">
                  <c:v>6.5</c:v>
                </c:pt>
                <c:pt idx="7">
                  <c:v>6.2</c:v>
                </c:pt>
                <c:pt idx="8">
                  <c:v>8.6</c:v>
                </c:pt>
                <c:pt idx="9">
                  <c:v/>
                </c:pt>
                <c:pt idx="10">
                  <c:v/>
                </c:pt>
                <c:pt idx="11">
                  <c:v>4.1</c:v>
                </c:pt>
                <c:pt idx="12">
                  <c:v>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6.5</c:v>
                </c:pt>
                <c:pt idx="1">
                  <c:v/>
                </c:pt>
                <c:pt idx="2">
                  <c:v>5.6</c:v>
                </c:pt>
                <c:pt idx="3">
                  <c:v>14.3</c:v>
                </c:pt>
                <c:pt idx="4">
                  <c:v>1.0</c:v>
                </c:pt>
                <c:pt idx="5">
                  <c:v/>
                </c:pt>
                <c:pt idx="6">
                  <c:v>10.2</c:v>
                </c:pt>
                <c:pt idx="7">
                  <c:v>18.9</c:v>
                </c:pt>
                <c:pt idx="8">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32.6</c:v>
                </c:pt>
                <c:pt idx="1">
                  <c:v>28.4</c:v>
                </c:pt>
                <c:pt idx="2">
                  <c:v/>
                </c:pt>
                <c:pt idx="3">
                  <c:v/>
                </c:pt>
                <c:pt idx="4">
                  <c:v>18.8</c:v>
                </c:pt>
                <c:pt idx="5">
                  <c:v>15.0</c:v>
                </c:pt>
                <c:pt idx="6">
                  <c:v>16.6</c:v>
                </c:pt>
                <c:pt idx="7">
                  <c:v>10.2</c:v>
                </c:pt>
                <c:pt idx="8">
                  <c:v>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8.9</c:v>
                </c:pt>
                <c:pt idx="3">
                  <c:v>6.2</c:v>
                </c:pt>
                <c:pt idx="4">
                  <c:v/>
                </c:pt>
                <c:pt idx="5">
                  <c:v>4.4</c:v>
                </c:pt>
                <c:pt idx="6">
                  <c:v>9.0</c:v>
                </c:pt>
                <c:pt idx="7">
                  <c:v>7.1</c:v>
                </c:pt>
                <c:pt idx="8">
                  <c:v>10.1</c:v>
                </c:pt>
                <c:pt idx="9">
                  <c:v/>
                </c:pt>
                <c:pt idx="10">
                  <c:v/>
                </c:pt>
                <c:pt idx="11">
                  <c:v>4.7</c:v>
                </c:pt>
                <c:pt idx="12">
                  <c:v>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7.9</c:v>
                </c:pt>
                <c:pt idx="1">
                  <c:v/>
                </c:pt>
                <c:pt idx="2">
                  <c:v>7.0</c:v>
                </c:pt>
                <c:pt idx="3">
                  <c:v>16.1</c:v>
                </c:pt>
                <c:pt idx="4">
                  <c:v>1.1</c:v>
                </c:pt>
                <c:pt idx="5">
                  <c:v/>
                </c:pt>
                <c:pt idx="6">
                  <c:v>13.0</c:v>
                </c:pt>
                <c:pt idx="7">
                  <c:v>20.6</c:v>
                </c:pt>
                <c:pt idx="8">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12.3</c:v>
                </c:pt>
                <c:pt idx="1">
                  <c:v>7.9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18.8</c:v>
                </c:pt>
                <c:pt idx="1">
                  <c:v/>
                </c:pt>
                <c:pt idx="2">
                  <c:v>19.5</c:v>
                </c:pt>
                <c:pt idx="3">
                  <c:v>17.4</c:v>
                </c:pt>
                <c:pt idx="4">
                  <c:v/>
                </c:pt>
                <c:pt idx="5">
                  <c:v>8.8</c:v>
                </c:pt>
                <c:pt idx="6">
                  <c:v>21.2</c:v>
                </c:pt>
                <c:pt idx="7">
                  <c:v>20.3</c:v>
                </c:pt>
                <c:pt idx="8">
                  <c:v>23.9</c:v>
                </c:pt>
                <c:pt idx="9">
                  <c:v/>
                </c:pt>
                <c:pt idx="10">
                  <c:v/>
                </c:pt>
                <c:pt idx="11">
                  <c:v>12.9</c:v>
                </c:pt>
                <c:pt idx="12">
                  <c:v>20.5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18.8</c:v>
                </c:pt>
                <c:pt idx="1">
                  <c:v/>
                </c:pt>
                <c:pt idx="2">
                  <c:v>19.1</c:v>
                </c:pt>
                <c:pt idx="3">
                  <c:v>25.3</c:v>
                </c:pt>
                <c:pt idx="4">
                  <c:v>1.2</c:v>
                </c:pt>
                <c:pt idx="5">
                  <c:v/>
                </c:pt>
                <c:pt idx="6">
                  <c:v>36.0</c:v>
                </c:pt>
                <c:pt idx="7">
                  <c:v>34.8</c:v>
                </c:pt>
                <c:pt idx="8">
                  <c:v>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16.1</c:v>
                </c:pt>
                <c:pt idx="1">
                  <c:v>18.8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17.9</c:v>
                </c:pt>
                <c:pt idx="1">
                  <c:v/>
                </c:pt>
                <c:pt idx="2">
                  <c:v>18.0</c:v>
                </c:pt>
                <c:pt idx="3">
                  <c:v>17.4</c:v>
                </c:pt>
                <c:pt idx="4">
                  <c:v/>
                </c:pt>
                <c:pt idx="5">
                  <c:v>8.1</c:v>
                </c:pt>
                <c:pt idx="6">
                  <c:v>19.7</c:v>
                </c:pt>
                <c:pt idx="7">
                  <c:v>19.2</c:v>
                </c:pt>
                <c:pt idx="8">
                  <c:v>23.5</c:v>
                </c:pt>
                <c:pt idx="9">
                  <c:v/>
                </c:pt>
                <c:pt idx="10">
                  <c:v/>
                </c:pt>
                <c:pt idx="11">
                  <c:v>12.7</c:v>
                </c:pt>
                <c:pt idx="12">
                  <c:v>19.5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17.9</c:v>
                </c:pt>
                <c:pt idx="1">
                  <c:v/>
                </c:pt>
                <c:pt idx="2">
                  <c:v>18.2</c:v>
                </c:pt>
                <c:pt idx="3">
                  <c:v>24.0</c:v>
                </c:pt>
                <c:pt idx="4">
                  <c:v>1.2</c:v>
                </c:pt>
                <c:pt idx="5">
                  <c:v/>
                </c:pt>
                <c:pt idx="6">
                  <c:v>35.2</c:v>
                </c:pt>
                <c:pt idx="7">
                  <c:v>32.3</c:v>
                </c:pt>
                <c:pt idx="8">
                  <c:v>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26.8</c:v>
                </c:pt>
                <c:pt idx="1">
                  <c:v>13.1</c:v>
                </c:pt>
                <c:pt idx="2">
                  <c:v>17.9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49.9</c:v>
                </c:pt>
                <c:pt idx="1">
                  <c:v/>
                </c:pt>
                <c:pt idx="2">
                  <c:v>50.8</c:v>
                </c:pt>
                <c:pt idx="3">
                  <c:v>50.2</c:v>
                </c:pt>
                <c:pt idx="4">
                  <c:v/>
                </c:pt>
                <c:pt idx="5">
                  <c:v/>
                </c:pt>
                <c:pt idx="6">
                  <c:v/>
                </c:pt>
                <c:pt idx="7">
                  <c:v/>
                </c:pt>
                <c:pt idx="8">
                  <c:v/>
                </c:pt>
                <c:pt idx="9">
                  <c:v/>
                </c:pt>
                <c:pt idx="10">
                  <c:v/>
                </c:pt>
                <c:pt idx="11">
                  <c:v/>
                </c:pt>
                <c:pt idx="12">
                  <c:v>51.2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14.6</c:v>
                </c:pt>
                <c:pt idx="1">
                  <c:v/>
                </c:pt>
                <c:pt idx="2">
                  <c:v>13.5</c:v>
                </c:pt>
                <c:pt idx="3">
                  <c:v>15.3</c:v>
                </c:pt>
                <c:pt idx="4">
                  <c:v/>
                </c:pt>
                <c:pt idx="5">
                  <c:v>12.2</c:v>
                </c:pt>
                <c:pt idx="6">
                  <c:v>16.4</c:v>
                </c:pt>
                <c:pt idx="7">
                  <c:v>12.1</c:v>
                </c:pt>
                <c:pt idx="8">
                  <c:v>16.5</c:v>
                </c:pt>
                <c:pt idx="9">
                  <c:v/>
                </c:pt>
                <c:pt idx="10">
                  <c:v/>
                </c:pt>
                <c:pt idx="11">
                  <c:v>13.1</c:v>
                </c:pt>
                <c:pt idx="12">
                  <c:v>14.8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49.9</c:v>
                </c:pt>
                <c:pt idx="1">
                  <c:v/>
                </c:pt>
                <c:pt idx="2">
                  <c:v>47.8</c:v>
                </c:pt>
                <c:pt idx="3">
                  <c:v>61.6</c:v>
                </c:pt>
                <c:pt idx="4">
                  <c:v/>
                </c:pt>
                <c:pt idx="5">
                  <c:v/>
                </c:pt>
                <c:pt idx="6">
                  <c:v>54.0</c:v>
                </c:pt>
                <c:pt idx="7">
                  <c:v/>
                </c:pt>
                <c:pt idx="8">
                  <c:v>45.8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41.2</c:v>
                </c:pt>
                <c:pt idx="1">
                  <c:v>49.9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13.4</c:v>
                </c:pt>
                <c:pt idx="1">
                  <c:v/>
                </c:pt>
                <c:pt idx="2">
                  <c:v>13.5</c:v>
                </c:pt>
                <c:pt idx="3">
                  <c:v>12.5</c:v>
                </c:pt>
                <c:pt idx="4">
                  <c:v/>
                </c:pt>
                <c:pt idx="5">
                  <c:v>14.9</c:v>
                </c:pt>
                <c:pt idx="6">
                  <c:v>14.4</c:v>
                </c:pt>
                <c:pt idx="7">
                  <c:v>13.8</c:v>
                </c:pt>
                <c:pt idx="8">
                  <c:v>9.9</c:v>
                </c:pt>
                <c:pt idx="9">
                  <c:v/>
                </c:pt>
                <c:pt idx="10">
                  <c:v/>
                </c:pt>
                <c:pt idx="11">
                  <c:v>17.1</c:v>
                </c:pt>
                <c:pt idx="12">
                  <c:v>12.9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13.4</c:v>
                </c:pt>
                <c:pt idx="1">
                  <c:v/>
                </c:pt>
                <c:pt idx="2">
                  <c:v>12.2</c:v>
                </c:pt>
                <c:pt idx="3">
                  <c:v>22.9</c:v>
                </c:pt>
                <c:pt idx="4">
                  <c:v>13.4</c:v>
                </c:pt>
                <c:pt idx="5">
                  <c:v/>
                </c:pt>
                <c:pt idx="6">
                  <c:v>16.7</c:v>
                </c:pt>
                <c:pt idx="7">
                  <c:v>31.9</c:v>
                </c:pt>
                <c:pt idx="8">
                  <c:v>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34.2</c:v>
                </c:pt>
                <c:pt idx="1">
                  <c:v>32.1</c:v>
                </c:pt>
                <c:pt idx="2">
                  <c:v/>
                </c:pt>
                <c:pt idx="3">
                  <c:v/>
                </c:pt>
                <c:pt idx="4">
                  <c:v/>
                </c:pt>
                <c:pt idx="5">
                  <c:v/>
                </c:pt>
                <c:pt idx="6">
                  <c:v>26.6</c:v>
                </c:pt>
                <c:pt idx="7">
                  <c:v>23.9</c:v>
                </c:pt>
                <c:pt idx="8">
                  <c:v/>
                </c:pt>
                <c:pt idx="9">
                  <c:v/>
                </c:pt>
                <c:pt idx="10">
                  <c:v>16.5</c:v>
                </c:pt>
                <c:pt idx="11">
                  <c:v>12.9</c:v>
                </c:pt>
                <c:pt idx="12">
                  <c:v>13.7</c:v>
                </c:pt>
                <c:pt idx="13">
                  <c:v>13.3</c:v>
                </c:pt>
                <c:pt idx="14">
                  <c:v>13.4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21.0</c:v>
                </c:pt>
                <c:pt idx="1">
                  <c:v/>
                </c:pt>
                <c:pt idx="2">
                  <c:v>17.4</c:v>
                </c:pt>
                <c:pt idx="3">
                  <c:v>24.7</c:v>
                </c:pt>
                <c:pt idx="4">
                  <c:v/>
                </c:pt>
                <c:pt idx="5">
                  <c:v>9.8</c:v>
                </c:pt>
                <c:pt idx="6">
                  <c:v>19.0</c:v>
                </c:pt>
                <c:pt idx="7">
                  <c:v>24.5</c:v>
                </c:pt>
                <c:pt idx="8">
                  <c:v>30.2</c:v>
                </c:pt>
                <c:pt idx="9">
                  <c:v/>
                </c:pt>
                <c:pt idx="10">
                  <c:v/>
                </c:pt>
                <c:pt idx="11">
                  <c:v>20.9</c:v>
                </c:pt>
                <c:pt idx="12">
                  <c:v>21.6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21.0</c:v>
                </c:pt>
                <c:pt idx="1">
                  <c:v/>
                </c:pt>
                <c:pt idx="2">
                  <c:v>21.7</c:v>
                </c:pt>
                <c:pt idx="3">
                  <c:v>19.1</c:v>
                </c:pt>
                <c:pt idx="4">
                  <c:v>13.4</c:v>
                </c:pt>
                <c:pt idx="5">
                  <c:v/>
                </c:pt>
                <c:pt idx="6">
                  <c:v>35.1</c:v>
                </c:pt>
                <c:pt idx="7">
                  <c:v>44.6</c:v>
                </c:pt>
                <c:pt idx="8">
                  <c:v>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53.4</c:v>
                </c:pt>
                <c:pt idx="1">
                  <c:v>51.9</c:v>
                </c:pt>
                <c:pt idx="2">
                  <c:v/>
                </c:pt>
                <c:pt idx="3">
                  <c:v/>
                </c:pt>
                <c:pt idx="4">
                  <c:v/>
                </c:pt>
                <c:pt idx="5">
                  <c:v/>
                </c:pt>
                <c:pt idx="6">
                  <c:v>46.5</c:v>
                </c:pt>
                <c:pt idx="7">
                  <c:v>42.9</c:v>
                </c:pt>
                <c:pt idx="8">
                  <c:v/>
                </c:pt>
                <c:pt idx="9">
                  <c:v/>
                </c:pt>
                <c:pt idx="10">
                  <c:v>26.6</c:v>
                </c:pt>
                <c:pt idx="11">
                  <c:v>22.1</c:v>
                </c:pt>
                <c:pt idx="12">
                  <c:v>22.7</c:v>
                </c:pt>
                <c:pt idx="13">
                  <c:v>24.4</c:v>
                </c:pt>
                <c:pt idx="14">
                  <c:v>21.0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6.3</c:v>
                </c:pt>
                <c:pt idx="3">
                  <c:v>10.1</c:v>
                </c:pt>
                <c:pt idx="4">
                  <c:v/>
                </c:pt>
                <c:pt idx="5">
                  <c:v>2.0</c:v>
                </c:pt>
                <c:pt idx="6">
                  <c:v>5.9</c:v>
                </c:pt>
                <c:pt idx="7">
                  <c:v>8.9</c:v>
                </c:pt>
                <c:pt idx="8">
                  <c:v>15.2</c:v>
                </c:pt>
                <c:pt idx="9">
                  <c:v/>
                </c:pt>
                <c:pt idx="10">
                  <c:v/>
                </c:pt>
                <c:pt idx="11">
                  <c:v>9.3</c:v>
                </c:pt>
                <c:pt idx="12">
                  <c:v>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8.2</c:v>
                </c:pt>
                <c:pt idx="1">
                  <c:v/>
                </c:pt>
                <c:pt idx="2">
                  <c:v>8.5</c:v>
                </c:pt>
                <c:pt idx="3">
                  <c:v>9.1</c:v>
                </c:pt>
                <c:pt idx="4">
                  <c:v>1.7</c:v>
                </c:pt>
                <c:pt idx="5">
                  <c:v/>
                </c:pt>
                <c:pt idx="6">
                  <c:v>14.9</c:v>
                </c:pt>
                <c:pt idx="7">
                  <c:v>24.2</c:v>
                </c:pt>
                <c:pt idx="8">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10.5</c:v>
                </c:pt>
                <c:pt idx="1">
                  <c:v>8.2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c:v>
                </c:pt>
                <c:pt idx="1">
                  <c:v/>
                </c:pt>
                <c:pt idx="2">
                  <c:v>2.8</c:v>
                </c:pt>
                <c:pt idx="3">
                  <c:v>0.7</c:v>
                </c:pt>
                <c:pt idx="4">
                  <c:v/>
                </c:pt>
                <c:pt idx="5">
                  <c:v>0.8</c:v>
                </c:pt>
                <c:pt idx="6">
                  <c:v>0.9</c:v>
                </c:pt>
                <c:pt idx="7">
                  <c:v>0.2</c:v>
                </c:pt>
                <c:pt idx="8">
                  <c:v>4.1</c:v>
                </c:pt>
                <c:pt idx="9">
                  <c:v/>
                </c:pt>
                <c:pt idx="10">
                  <c:v/>
                </c:pt>
                <c:pt idx="11">
                  <c:v>0.4</c:v>
                </c:pt>
                <c:pt idx="12">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1.8</c:v>
                </c:pt>
                <c:pt idx="1">
                  <c:v/>
                </c:pt>
                <c:pt idx="2">
                  <c:v>2.1</c:v>
                </c:pt>
                <c:pt idx="3">
                  <c:v>1.1</c:v>
                </c:pt>
                <c:pt idx="4">
                  <c:v>0.0</c:v>
                </c:pt>
                <c:pt idx="5">
                  <c:v/>
                </c:pt>
                <c:pt idx="6">
                  <c:v>3.5</c:v>
                </c:pt>
                <c:pt idx="7">
                  <c:v>3.3</c:v>
                </c:pt>
                <c:pt idx="8">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38.0</c:v>
                </c:pt>
                <c:pt idx="1">
                  <c:v/>
                </c:pt>
                <c:pt idx="2">
                  <c:v>39.1</c:v>
                </c:pt>
                <c:pt idx="3">
                  <c:v>37.7</c:v>
                </c:pt>
                <c:pt idx="4">
                  <c:v/>
                </c:pt>
                <c:pt idx="5">
                  <c:v/>
                </c:pt>
                <c:pt idx="6">
                  <c:v/>
                </c:pt>
                <c:pt idx="7">
                  <c:v/>
                </c:pt>
                <c:pt idx="8">
                  <c:v/>
                </c:pt>
                <c:pt idx="9">
                  <c:v/>
                </c:pt>
                <c:pt idx="10">
                  <c:v/>
                </c:pt>
                <c:pt idx="11">
                  <c:v/>
                </c:pt>
                <c:pt idx="12">
                  <c:v>38.1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38.0</c:v>
                </c:pt>
                <c:pt idx="1">
                  <c:v/>
                </c:pt>
                <c:pt idx="2">
                  <c:v>38.7</c:v>
                </c:pt>
                <c:pt idx="3">
                  <c:v/>
                </c:pt>
                <c:pt idx="4">
                  <c:v/>
                </c:pt>
                <c:pt idx="5">
                  <c:v/>
                </c:pt>
                <c:pt idx="6">
                  <c:v>44.6</c:v>
                </c:pt>
                <c:pt idx="7">
                  <c:v/>
                </c:pt>
                <c:pt idx="8">
                  <c:v>26.5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35.2</c:v>
                </c:pt>
                <c:pt idx="1">
                  <c:v>37.5</c:v>
                </c:pt>
                <c:pt idx="2">
                  <c:v>39.6</c:v>
                </c:pt>
                <c:pt idx="3">
                  <c:v>31.7</c:v>
                </c:pt>
                <c:pt idx="4">
                  <c:v>38.0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14.6</c:v>
                </c:pt>
                <c:pt idx="1">
                  <c:v/>
                </c:pt>
                <c:pt idx="2">
                  <c:v>14.9</c:v>
                </c:pt>
                <c:pt idx="3">
                  <c:v>12.4</c:v>
                </c:pt>
                <c:pt idx="4">
                  <c:v>15.2</c:v>
                </c:pt>
                <c:pt idx="5">
                  <c:v/>
                </c:pt>
                <c:pt idx="6">
                  <c:v>20.8</c:v>
                </c:pt>
                <c:pt idx="7">
                  <c:v>11.8</c:v>
                </c:pt>
                <c:pt idx="8">
                  <c:v>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25.6</c:v>
                </c:pt>
                <c:pt idx="1">
                  <c:v/>
                </c:pt>
                <c:pt idx="2">
                  <c:v>24.1</c:v>
                </c:pt>
                <c:pt idx="3">
                  <c:v>26.9</c:v>
                </c:pt>
                <c:pt idx="4">
                  <c:v/>
                </c:pt>
                <c:pt idx="5">
                  <c:v>13.2</c:v>
                </c:pt>
                <c:pt idx="6">
                  <c:v>25.2</c:v>
                </c:pt>
                <c:pt idx="7">
                  <c:v>32.3</c:v>
                </c:pt>
                <c:pt idx="8">
                  <c:v>30.9</c:v>
                </c:pt>
                <c:pt idx="9">
                  <c:v/>
                </c:pt>
                <c:pt idx="10">
                  <c:v/>
                </c:pt>
                <c:pt idx="11">
                  <c:v>30.8</c:v>
                </c:pt>
                <c:pt idx="12">
                  <c:v>23.5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25.6</c:v>
                </c:pt>
                <c:pt idx="1">
                  <c:v/>
                </c:pt>
                <c:pt idx="2">
                  <c:v>25.4</c:v>
                </c:pt>
                <c:pt idx="3">
                  <c:v>39.0</c:v>
                </c:pt>
                <c:pt idx="4">
                  <c:v>5.6</c:v>
                </c:pt>
                <c:pt idx="5">
                  <c:v/>
                </c:pt>
                <c:pt idx="6">
                  <c:v>42.9</c:v>
                </c:pt>
                <c:pt idx="7">
                  <c:v>51.9</c:v>
                </c:pt>
                <c:pt idx="8">
                  <c:v>11.2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22.3</c:v>
                </c:pt>
                <c:pt idx="1">
                  <c:v>19.3</c:v>
                </c:pt>
                <c:pt idx="2">
                  <c:v/>
                </c:pt>
                <c:pt idx="3">
                  <c:v/>
                </c:pt>
                <c:pt idx="4">
                  <c:v/>
                </c:pt>
                <c:pt idx="5">
                  <c:v/>
                </c:pt>
                <c:pt idx="6">
                  <c:v>34.6</c:v>
                </c:pt>
                <c:pt idx="7">
                  <c:v>32.3</c:v>
                </c:pt>
                <c:pt idx="8">
                  <c:v/>
                </c:pt>
                <c:pt idx="9">
                  <c:v/>
                </c:pt>
                <c:pt idx="10">
                  <c:v>25.0</c:v>
                </c:pt>
                <c:pt idx="11">
                  <c:v>23.6</c:v>
                </c:pt>
                <c:pt idx="12">
                  <c:v>26.6</c:v>
                </c:pt>
                <c:pt idx="13">
                  <c:v>25.4</c:v>
                </c:pt>
                <c:pt idx="14">
                  <c:v>25.6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4.8</c:v>
                </c:pt>
                <c:pt idx="1">
                  <c:v/>
                </c:pt>
                <c:pt idx="2">
                  <c:v>5.4</c:v>
                </c:pt>
                <c:pt idx="3">
                  <c:v>3.9</c:v>
                </c:pt>
                <c:pt idx="4">
                  <c:v/>
                </c:pt>
                <c:pt idx="5">
                  <c:v>5.9</c:v>
                </c:pt>
                <c:pt idx="6">
                  <c:v>6.2</c:v>
                </c:pt>
                <c:pt idx="7">
                  <c:v>3.8</c:v>
                </c:pt>
                <c:pt idx="8">
                  <c:v>3.2</c:v>
                </c:pt>
                <c:pt idx="9">
                  <c:v/>
                </c:pt>
                <c:pt idx="10">
                  <c:v/>
                </c:pt>
                <c:pt idx="11">
                  <c:v>6.4</c:v>
                </c:pt>
                <c:pt idx="12">
                  <c:v>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4.8</c:v>
                </c:pt>
                <c:pt idx="1">
                  <c:v/>
                </c:pt>
                <c:pt idx="2">
                  <c:v>3.5</c:v>
                </c:pt>
                <c:pt idx="3">
                  <c:v>17.3</c:v>
                </c:pt>
                <c:pt idx="4">
                  <c:v>2.5</c:v>
                </c:pt>
                <c:pt idx="5">
                  <c:v/>
                </c:pt>
                <c:pt idx="6">
                  <c:v>8.1</c:v>
                </c:pt>
                <c:pt idx="7">
                  <c:v>18.2</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4.9</c:v>
                </c:pt>
                <c:pt idx="1">
                  <c:v>4.2</c:v>
                </c:pt>
                <c:pt idx="2">
                  <c:v/>
                </c:pt>
                <c:pt idx="3">
                  <c:v/>
                </c:pt>
                <c:pt idx="4">
                  <c:v/>
                </c:pt>
                <c:pt idx="5">
                  <c:v/>
                </c:pt>
                <c:pt idx="6">
                  <c:v>7.7</c:v>
                </c:pt>
                <c:pt idx="7">
                  <c:v>7.0</c:v>
                </c:pt>
                <c:pt idx="8">
                  <c:v/>
                </c:pt>
                <c:pt idx="9">
                  <c:v/>
                </c:pt>
                <c:pt idx="10">
                  <c:v>4.9</c:v>
                </c:pt>
                <c:pt idx="11">
                  <c:v>5.5</c:v>
                </c:pt>
                <c:pt idx="12">
                  <c:v>6.3</c:v>
                </c:pt>
                <c:pt idx="13">
                  <c:v>5.3</c:v>
                </c:pt>
                <c:pt idx="14">
                  <c:v>4.8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11.6</c:v>
                </c:pt>
                <c:pt idx="1">
                  <c:v/>
                </c:pt>
                <c:pt idx="2">
                  <c:v>10.9</c:v>
                </c:pt>
                <c:pt idx="3">
                  <c:v>12.4</c:v>
                </c:pt>
                <c:pt idx="4">
                  <c:v/>
                </c:pt>
                <c:pt idx="5">
                  <c:v>5.7</c:v>
                </c:pt>
                <c:pt idx="6">
                  <c:v>10.6</c:v>
                </c:pt>
                <c:pt idx="7">
                  <c:v>16.3</c:v>
                </c:pt>
                <c:pt idx="8">
                  <c:v>12.9</c:v>
                </c:pt>
                <c:pt idx="9">
                  <c:v/>
                </c:pt>
                <c:pt idx="10">
                  <c:v/>
                </c:pt>
                <c:pt idx="11">
                  <c:v>14.3</c:v>
                </c:pt>
                <c:pt idx="12">
                  <c:v>10.3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11.6</c:v>
                </c:pt>
                <c:pt idx="1">
                  <c:v/>
                </c:pt>
                <c:pt idx="2">
                  <c:v>11.5</c:v>
                </c:pt>
                <c:pt idx="3">
                  <c:v>16.6</c:v>
                </c:pt>
                <c:pt idx="4">
                  <c:v>3.7</c:v>
                </c:pt>
                <c:pt idx="5">
                  <c:v/>
                </c:pt>
                <c:pt idx="6">
                  <c:v>19.7</c:v>
                </c:pt>
                <c:pt idx="7">
                  <c:v>27.9</c:v>
                </c:pt>
                <c:pt idx="8">
                  <c:v>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10.3</c:v>
                </c:pt>
                <c:pt idx="1">
                  <c:v>9.4</c:v>
                </c:pt>
                <c:pt idx="2">
                  <c:v/>
                </c:pt>
                <c:pt idx="3">
                  <c:v/>
                </c:pt>
                <c:pt idx="4">
                  <c:v/>
                </c:pt>
                <c:pt idx="5">
                  <c:v/>
                </c:pt>
                <c:pt idx="6">
                  <c:v>18.3</c:v>
                </c:pt>
                <c:pt idx="7">
                  <c:v>17.5</c:v>
                </c:pt>
                <c:pt idx="8">
                  <c:v/>
                </c:pt>
                <c:pt idx="9">
                  <c:v/>
                </c:pt>
                <c:pt idx="10">
                  <c:v>12.7</c:v>
                </c:pt>
                <c:pt idx="11">
                  <c:v>11.7</c:v>
                </c:pt>
                <c:pt idx="12">
                  <c:v>13.7</c:v>
                </c:pt>
                <c:pt idx="13">
                  <c:v>13.4</c:v>
                </c:pt>
                <c:pt idx="14">
                  <c:v>11.6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5.4</c:v>
                </c:pt>
                <c:pt idx="3">
                  <c:v>6.9</c:v>
                </c:pt>
                <c:pt idx="4">
                  <c:v/>
                </c:pt>
                <c:pt idx="5">
                  <c:v>5.2</c:v>
                </c:pt>
                <c:pt idx="6">
                  <c:v>6.6</c:v>
                </c:pt>
                <c:pt idx="7">
                  <c:v>5.7</c:v>
                </c:pt>
                <c:pt idx="8">
                  <c:v>7.0</c:v>
                </c:pt>
                <c:pt idx="9">
                  <c:v/>
                </c:pt>
                <c:pt idx="10">
                  <c:v/>
                </c:pt>
                <c:pt idx="11">
                  <c:v>10.4</c:v>
                </c:pt>
                <c:pt idx="12">
                  <c:v>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6.2</c:v>
                </c:pt>
                <c:pt idx="1">
                  <c:v/>
                </c:pt>
                <c:pt idx="2">
                  <c:v>5.1</c:v>
                </c:pt>
                <c:pt idx="3">
                  <c:v>16.7</c:v>
                </c:pt>
                <c:pt idx="4">
                  <c:v>4.1</c:v>
                </c:pt>
                <c:pt idx="5">
                  <c:v/>
                </c:pt>
                <c:pt idx="6">
                  <c:v>11.1</c:v>
                </c:pt>
                <c:pt idx="7">
                  <c:v>19.1</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2014</c:v>
                </c:pt>
                <c:pt idx="1">
                  <c:v>2016</c:v>
                </c:pt>
                <c:pt idx="2">
                  <c:v>2018</c:v>
                </c:pt>
              </c:numCache>
            </c:numRef>
          </c:cat>
          <c:val>
            <c:numRef>
              <c:f>Sheet1!$B$2:$B$4</c:f>
              <c:numCache>
                <c:formatCode>General</c:formatCode>
                <c:ptCount val="15"/>
                <c:pt idx="0">
                  <c:v>7.5</c:v>
                </c:pt>
                <c:pt idx="1">
                  <c:v>5.2</c:v>
                </c:pt>
                <c:pt idx="2">
                  <c:v>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14.7</c:v>
                </c:pt>
                <c:pt idx="1">
                  <c:v/>
                </c:pt>
                <c:pt idx="2">
                  <c:v>11.1</c:v>
                </c:pt>
                <c:pt idx="3">
                  <c:v>18.1</c:v>
                </c:pt>
                <c:pt idx="4">
                  <c:v/>
                </c:pt>
                <c:pt idx="5">
                  <c:v>10.8</c:v>
                </c:pt>
                <c:pt idx="6">
                  <c:v>16.1</c:v>
                </c:pt>
                <c:pt idx="7">
                  <c:v>15.5</c:v>
                </c:pt>
                <c:pt idx="8">
                  <c:v>15.2</c:v>
                </c:pt>
                <c:pt idx="9">
                  <c:v/>
                </c:pt>
                <c:pt idx="10">
                  <c:v/>
                </c:pt>
                <c:pt idx="11">
                  <c:v>17.8</c:v>
                </c:pt>
                <c:pt idx="12">
                  <c:v>12.5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14.7</c:v>
                </c:pt>
                <c:pt idx="1">
                  <c:v/>
                </c:pt>
                <c:pt idx="2">
                  <c:v>13.2</c:v>
                </c:pt>
                <c:pt idx="3">
                  <c:v>27.2</c:v>
                </c:pt>
                <c:pt idx="4">
                  <c:v>14.1</c:v>
                </c:pt>
                <c:pt idx="5">
                  <c:v/>
                </c:pt>
                <c:pt idx="6">
                  <c:v>16.4</c:v>
                </c:pt>
                <c:pt idx="7">
                  <c:v>40.0</c:v>
                </c:pt>
                <c:pt idx="8">
                  <c:v>10.2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2016</c:v>
                </c:pt>
                <c:pt idx="1">
                  <c:v>2018</c:v>
                </c:pt>
              </c:numCache>
            </c:numRef>
          </c:cat>
          <c:val>
            <c:numRef>
              <c:f>Sheet1!$B$2:$B$3</c:f>
              <c:numCache>
                <c:formatCode>General</c:formatCode>
                <c:ptCount val="15"/>
                <c:pt idx="0">
                  <c:v>14.3</c:v>
                </c:pt>
                <c:pt idx="1">
                  <c:v>14.7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c:v>
                </c:pt>
                <c:pt idx="1">
                  <c:v/>
                </c:pt>
                <c:pt idx="2">
                  <c:v>4.5</c:v>
                </c:pt>
                <c:pt idx="3">
                  <c:v>2.1</c:v>
                </c:pt>
                <c:pt idx="4">
                  <c:v/>
                </c:pt>
                <c:pt idx="5">
                  <c:v>3.4</c:v>
                </c:pt>
                <c:pt idx="6">
                  <c:v>3.1</c:v>
                </c:pt>
                <c:pt idx="7">
                  <c:v>2.9</c:v>
                </c:pt>
                <c:pt idx="8">
                  <c:v>4.5</c:v>
                </c:pt>
                <c:pt idx="9">
                  <c:v/>
                </c:pt>
                <c:pt idx="10">
                  <c:v/>
                </c:pt>
                <c:pt idx="11">
                  <c:v>2.7</c:v>
                </c:pt>
                <c:pt idx="12">
                  <c:v>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46.1</c:v>
                </c:pt>
                <c:pt idx="1">
                  <c:v>43.4</c:v>
                </c:pt>
                <c:pt idx="2">
                  <c:v/>
                </c:pt>
                <c:pt idx="3">
                  <c:v/>
                </c:pt>
                <c:pt idx="4">
                  <c:v/>
                </c:pt>
                <c:pt idx="5">
                  <c:v/>
                </c:pt>
                <c:pt idx="6">
                  <c:v>38.5</c:v>
                </c:pt>
                <c:pt idx="7">
                  <c:v>35.6</c:v>
                </c:pt>
                <c:pt idx="8">
                  <c:v/>
                </c:pt>
                <c:pt idx="9">
                  <c:v/>
                </c:pt>
                <c:pt idx="10">
                  <c:v>23.9</c:v>
                </c:pt>
                <c:pt idx="11">
                  <c:v>20.3</c:v>
                </c:pt>
                <c:pt idx="12">
                  <c:v>22.3</c:v>
                </c:pt>
                <c:pt idx="13">
                  <c:v>22.1</c:v>
                </c:pt>
                <c:pt idx="14">
                  <c:v>14.6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3.5</c:v>
                </c:pt>
                <c:pt idx="1">
                  <c:v/>
                </c:pt>
                <c:pt idx="2">
                  <c:v>2.8</c:v>
                </c:pt>
                <c:pt idx="3">
                  <c:v>9.2</c:v>
                </c:pt>
                <c:pt idx="4">
                  <c:v>2.9</c:v>
                </c:pt>
                <c:pt idx="5">
                  <c:v/>
                </c:pt>
                <c:pt idx="6">
                  <c:v>6.4</c:v>
                </c:pt>
                <c:pt idx="7">
                  <c:v>8.5</c:v>
                </c:pt>
                <c:pt idx="8">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4.6</c:v>
                </c:pt>
                <c:pt idx="1">
                  <c:v>3.5</c:v>
                </c:pt>
                <c:pt idx="2">
                  <c:v/>
                </c:pt>
                <c:pt idx="3">
                  <c:v/>
                </c:pt>
                <c:pt idx="4">
                  <c:v/>
                </c:pt>
                <c:pt idx="5">
                  <c:v/>
                </c:pt>
                <c:pt idx="6">
                  <c:v>6.9</c:v>
                </c:pt>
                <c:pt idx="7">
                  <c:v>7.5</c:v>
                </c:pt>
                <c:pt idx="8">
                  <c:v/>
                </c:pt>
                <c:pt idx="9">
                  <c:v/>
                </c:pt>
                <c:pt idx="10">
                  <c:v>4.2</c:v>
                </c:pt>
                <c:pt idx="11">
                  <c:v>3.2</c:v>
                </c:pt>
                <c:pt idx="12">
                  <c:v>5.3</c:v>
                </c:pt>
                <c:pt idx="13">
                  <c:v>4.1</c:v>
                </c:pt>
                <c:pt idx="14">
                  <c:v>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6.2</c:v>
                </c:pt>
                <c:pt idx="3">
                  <c:v>5.6</c:v>
                </c:pt>
                <c:pt idx="4">
                  <c:v/>
                </c:pt>
                <c:pt idx="5">
                  <c:v>5.2</c:v>
                </c:pt>
                <c:pt idx="6">
                  <c:v>6.6</c:v>
                </c:pt>
                <c:pt idx="7">
                  <c:v>5.5</c:v>
                </c:pt>
                <c:pt idx="8">
                  <c:v>6.5</c:v>
                </c:pt>
                <c:pt idx="9">
                  <c:v/>
                </c:pt>
                <c:pt idx="10">
                  <c:v/>
                </c:pt>
                <c:pt idx="11">
                  <c:v>5.7</c:v>
                </c:pt>
                <c:pt idx="12">
                  <c:v>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6.0</c:v>
                </c:pt>
                <c:pt idx="1">
                  <c:v/>
                </c:pt>
                <c:pt idx="2">
                  <c:v>5.0</c:v>
                </c:pt>
                <c:pt idx="3">
                  <c:v>14.7</c:v>
                </c:pt>
                <c:pt idx="4">
                  <c:v>4.2</c:v>
                </c:pt>
                <c:pt idx="5">
                  <c:v/>
                </c:pt>
                <c:pt idx="6">
                  <c:v>7.8</c:v>
                </c:pt>
                <c:pt idx="7">
                  <c:v>17.9</c:v>
                </c:pt>
                <c:pt idx="8">
                  <c:v>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11.7</c:v>
                </c:pt>
                <c:pt idx="1">
                  <c:v>11.3</c:v>
                </c:pt>
                <c:pt idx="2">
                  <c:v/>
                </c:pt>
                <c:pt idx="3">
                  <c:v/>
                </c:pt>
                <c:pt idx="4">
                  <c:v>9.7</c:v>
                </c:pt>
                <c:pt idx="5">
                  <c:v>7.0</c:v>
                </c:pt>
                <c:pt idx="6">
                  <c:v>8.1</c:v>
                </c:pt>
                <c:pt idx="7">
                  <c:v>6.0</c:v>
                </c:pt>
                <c:pt idx="8">
                  <c:v>6.0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c:v>
                </c:pt>
                <c:pt idx="1">
                  <c:v/>
                </c:pt>
                <c:pt idx="2">
                  <c:v>3.0</c:v>
                </c:pt>
                <c:pt idx="3">
                  <c:v>0.4</c:v>
                </c:pt>
                <c:pt idx="4">
                  <c:v/>
                </c:pt>
                <c:pt idx="5">
                  <c:v>1.3</c:v>
                </c:pt>
                <c:pt idx="6">
                  <c:v>2.0</c:v>
                </c:pt>
                <c:pt idx="7">
                  <c:v>2.0</c:v>
                </c:pt>
                <c:pt idx="8">
                  <c:v>2.2</c:v>
                </c:pt>
                <c:pt idx="9">
                  <c:v/>
                </c:pt>
                <c:pt idx="10">
                  <c:v/>
                </c:pt>
                <c:pt idx="11">
                  <c:v>1.3</c:v>
                </c:pt>
                <c:pt idx="12">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1.9</c:v>
                </c:pt>
                <c:pt idx="1">
                  <c:v/>
                </c:pt>
                <c:pt idx="2">
                  <c:v>1.1</c:v>
                </c:pt>
                <c:pt idx="3">
                  <c:v>6.3</c:v>
                </c:pt>
                <c:pt idx="4">
                  <c:v>1.4</c:v>
                </c:pt>
                <c:pt idx="5">
                  <c:v/>
                </c:pt>
                <c:pt idx="6">
                  <c:v>2.2</c:v>
                </c:pt>
                <c:pt idx="7">
                  <c:v>6.6</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2.7</c:v>
                </c:pt>
                <c:pt idx="1">
                  <c:v>2.7</c:v>
                </c:pt>
                <c:pt idx="2">
                  <c:v/>
                </c:pt>
                <c:pt idx="3">
                  <c:v/>
                </c:pt>
                <c:pt idx="4">
                  <c:v>1.9</c:v>
                </c:pt>
                <c:pt idx="5">
                  <c:v>1.2</c:v>
                </c:pt>
                <c:pt idx="6">
                  <c:v>2.5</c:v>
                </c:pt>
                <c:pt idx="7">
                  <c:v>2.1</c:v>
                </c:pt>
                <c:pt idx="8">
                  <c:v>1.9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c:v>
                </c:pt>
                <c:pt idx="1">
                  <c:v/>
                </c:pt>
                <c:pt idx="2">
                  <c:v>2.9</c:v>
                </c:pt>
                <c:pt idx="3">
                  <c:v>1.0</c:v>
                </c:pt>
                <c:pt idx="4">
                  <c:v/>
                </c:pt>
                <c:pt idx="5">
                  <c:v>1.4</c:v>
                </c:pt>
                <c:pt idx="6">
                  <c:v>1.6</c:v>
                </c:pt>
                <c:pt idx="7">
                  <c:v>1.7</c:v>
                </c:pt>
                <c:pt idx="8">
                  <c:v>3.7</c:v>
                </c:pt>
                <c:pt idx="9">
                  <c:v/>
                </c:pt>
                <c:pt idx="10">
                  <c:v/>
                </c:pt>
                <c:pt idx="11">
                  <c:v>1.2</c:v>
                </c:pt>
                <c:pt idx="12">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2.1</c:v>
                </c:pt>
                <c:pt idx="1">
                  <c:v/>
                </c:pt>
                <c:pt idx="2">
                  <c:v>1.2</c:v>
                </c:pt>
                <c:pt idx="3">
                  <c:v>9.5</c:v>
                </c:pt>
                <c:pt idx="4">
                  <c:v>1.0</c:v>
                </c:pt>
                <c:pt idx="5">
                  <c:v/>
                </c:pt>
                <c:pt idx="6">
                  <c:v>2.8</c:v>
                </c:pt>
                <c:pt idx="7">
                  <c:v>8.7</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6.3</c:v>
                </c:pt>
                <c:pt idx="1">
                  <c:v>5.8</c:v>
                </c:pt>
                <c:pt idx="2">
                  <c:v/>
                </c:pt>
                <c:pt idx="3">
                  <c:v/>
                </c:pt>
                <c:pt idx="4">
                  <c:v>2.7</c:v>
                </c:pt>
                <c:pt idx="5">
                  <c:v>2.0</c:v>
                </c:pt>
                <c:pt idx="6">
                  <c:v>4.2</c:v>
                </c:pt>
                <c:pt idx="7">
                  <c:v>3.0</c:v>
                </c:pt>
                <c:pt idx="8">
                  <c:v>2.1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4.3</c:v>
                </c:pt>
                <c:pt idx="3">
                  <c:v>2.1</c:v>
                </c:pt>
                <c:pt idx="4">
                  <c:v/>
                </c:pt>
                <c:pt idx="5">
                  <c:v>2.2</c:v>
                </c:pt>
                <c:pt idx="6">
                  <c:v>4.2</c:v>
                </c:pt>
                <c:pt idx="7">
                  <c:v>2.3</c:v>
                </c:pt>
                <c:pt idx="8">
                  <c:v>4.4</c:v>
                </c:pt>
                <c:pt idx="9">
                  <c:v/>
                </c:pt>
                <c:pt idx="10">
                  <c:v/>
                </c:pt>
                <c:pt idx="11">
                  <c:v>3.9</c:v>
                </c:pt>
                <c:pt idx="12">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3.4</c:v>
                </c:pt>
                <c:pt idx="1">
                  <c:v/>
                </c:pt>
                <c:pt idx="2">
                  <c:v>2.3</c:v>
                </c:pt>
                <c:pt idx="3">
                  <c:v>11.4</c:v>
                </c:pt>
                <c:pt idx="4">
                  <c:v>2.5</c:v>
                </c:pt>
                <c:pt idx="5">
                  <c:v/>
                </c:pt>
                <c:pt idx="6">
                  <c:v>4.7</c:v>
                </c:pt>
                <c:pt idx="7">
                  <c:v>10.5</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5.0</c:v>
                </c:pt>
                <c:pt idx="1">
                  <c:v>4.9</c:v>
                </c:pt>
                <c:pt idx="2">
                  <c:v/>
                </c:pt>
                <c:pt idx="3">
                  <c:v/>
                </c:pt>
                <c:pt idx="4">
                  <c:v>4.5</c:v>
                </c:pt>
                <c:pt idx="5">
                  <c:v>3.2</c:v>
                </c:pt>
                <c:pt idx="6">
                  <c:v>5.1</c:v>
                </c:pt>
                <c:pt idx="7">
                  <c:v>3.9</c:v>
                </c:pt>
                <c:pt idx="8">
                  <c:v>3.4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3.0</c:v>
                </c:pt>
                <c:pt idx="3">
                  <c:v>0.8</c:v>
                </c:pt>
                <c:pt idx="4">
                  <c:v/>
                </c:pt>
                <c:pt idx="5">
                  <c:v>2.2</c:v>
                </c:pt>
                <c:pt idx="6">
                  <c:v>2.3</c:v>
                </c:pt>
                <c:pt idx="7">
                  <c:v>1.9</c:v>
                </c:pt>
                <c:pt idx="8">
                  <c:v>2.0</c:v>
                </c:pt>
                <c:pt idx="9">
                  <c:v/>
                </c:pt>
                <c:pt idx="10">
                  <c:v/>
                </c:pt>
                <c:pt idx="11">
                  <c:v>2.7</c:v>
                </c:pt>
                <c:pt idx="12">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2.2</c:v>
                </c:pt>
                <c:pt idx="1">
                  <c:v/>
                </c:pt>
                <c:pt idx="2">
                  <c:v>1.6</c:v>
                </c:pt>
                <c:pt idx="3">
                  <c:v>7.0</c:v>
                </c:pt>
                <c:pt idx="4">
                  <c:v>2.1</c:v>
                </c:pt>
                <c:pt idx="5">
                  <c:v/>
                </c:pt>
                <c:pt idx="6">
                  <c:v>2.5</c:v>
                </c:pt>
                <c:pt idx="7">
                  <c:v>5.0</c:v>
                </c:pt>
                <c:pt idx="8">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5.8</c:v>
                </c:pt>
                <c:pt idx="1">
                  <c:v/>
                </c:pt>
                <c:pt idx="2">
                  <c:v>5.9</c:v>
                </c:pt>
                <c:pt idx="3">
                  <c:v>5.2</c:v>
                </c:pt>
                <c:pt idx="4">
                  <c:v/>
                </c:pt>
                <c:pt idx="5">
                  <c:v>5.1</c:v>
                </c:pt>
                <c:pt idx="6">
                  <c:v>5.2</c:v>
                </c:pt>
                <c:pt idx="7">
                  <c:v>3.7</c:v>
                </c:pt>
                <c:pt idx="8">
                  <c:v>7.0</c:v>
                </c:pt>
                <c:pt idx="9">
                  <c:v/>
                </c:pt>
                <c:pt idx="10">
                  <c:v/>
                </c:pt>
                <c:pt idx="11">
                  <c:v>7.2</c:v>
                </c:pt>
                <c:pt idx="12">
                  <c:v>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2.0</c:v>
                </c:pt>
                <c:pt idx="1">
                  <c:v>3.1</c:v>
                </c:pt>
                <c:pt idx="2">
                  <c:v/>
                </c:pt>
                <c:pt idx="3">
                  <c:v/>
                </c:pt>
                <c:pt idx="4">
                  <c:v>1.9</c:v>
                </c:pt>
                <c:pt idx="5">
                  <c:v>1.9</c:v>
                </c:pt>
                <c:pt idx="6">
                  <c:v>4.0</c:v>
                </c:pt>
                <c:pt idx="7">
                  <c:v>1.6</c:v>
                </c:pt>
                <c:pt idx="8">
                  <c:v>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24.0</c:v>
                </c:pt>
                <c:pt idx="1">
                  <c:v/>
                </c:pt>
                <c:pt idx="2">
                  <c:v>21.6</c:v>
                </c:pt>
                <c:pt idx="3">
                  <c:v>26.0</c:v>
                </c:pt>
                <c:pt idx="4">
                  <c:v/>
                </c:pt>
                <c:pt idx="5">
                  <c:v>22.0</c:v>
                </c:pt>
                <c:pt idx="6">
                  <c:v>24.4</c:v>
                </c:pt>
                <c:pt idx="7">
                  <c:v>25.3</c:v>
                </c:pt>
                <c:pt idx="8">
                  <c:v>24.8</c:v>
                </c:pt>
                <c:pt idx="9">
                  <c:v/>
                </c:pt>
                <c:pt idx="10">
                  <c:v/>
                </c:pt>
                <c:pt idx="11">
                  <c:v>24.6</c:v>
                </c:pt>
                <c:pt idx="12">
                  <c:v>22.6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24.0</c:v>
                </c:pt>
                <c:pt idx="1">
                  <c:v/>
                </c:pt>
                <c:pt idx="2">
                  <c:v>23.7</c:v>
                </c:pt>
                <c:pt idx="3">
                  <c:v>26.0</c:v>
                </c:pt>
                <c:pt idx="4">
                  <c:v>19.0</c:v>
                </c:pt>
                <c:pt idx="5">
                  <c:v/>
                </c:pt>
                <c:pt idx="6">
                  <c:v>26.7</c:v>
                </c:pt>
                <c:pt idx="7">
                  <c:v>35.9</c:v>
                </c:pt>
                <c:pt idx="8">
                  <c:v>18.3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2010</c:v>
                </c:pt>
                <c:pt idx="10">
                  <c:v>2012</c:v>
                </c:pt>
                <c:pt idx="11">
                  <c:v>2014</c:v>
                </c:pt>
                <c:pt idx="12">
                  <c:v>2016</c:v>
                </c:pt>
                <c:pt idx="13">
                  <c:v>2018</c:v>
                </c:pt>
              </c:numCache>
            </c:numRef>
          </c:cat>
          <c:val>
            <c:numRef>
              <c:f>Sheet1!$B$2:$B$15</c:f>
              <c:numCache>
                <c:formatCode>General</c:formatCode>
                <c:ptCount val="15"/>
                <c:pt idx="0">
                  <c:v>11.0</c:v>
                </c:pt>
                <c:pt idx="1">
                  <c:v/>
                </c:pt>
                <c:pt idx="2">
                  <c:v/>
                </c:pt>
                <c:pt idx="3">
                  <c:v/>
                </c:pt>
                <c:pt idx="4">
                  <c:v/>
                </c:pt>
                <c:pt idx="5">
                  <c:v>23.3</c:v>
                </c:pt>
                <c:pt idx="6">
                  <c:v>22.0</c:v>
                </c:pt>
                <c:pt idx="7">
                  <c:v/>
                </c:pt>
                <c:pt idx="8">
                  <c:v/>
                </c:pt>
                <c:pt idx="9">
                  <c:v>20.3</c:v>
                </c:pt>
                <c:pt idx="10">
                  <c:v>19.2</c:v>
                </c:pt>
                <c:pt idx="11">
                  <c:v>19.9</c:v>
                </c:pt>
                <c:pt idx="12">
                  <c:v>18.5</c:v>
                </c:pt>
                <c:pt idx="13">
                  <c:v>24.0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33.7</c:v>
                </c:pt>
                <c:pt idx="1">
                  <c:v/>
                </c:pt>
                <c:pt idx="2">
                  <c:v>31.3</c:v>
                </c:pt>
                <c:pt idx="3">
                  <c:v>36.1</c:v>
                </c:pt>
                <c:pt idx="4">
                  <c:v/>
                </c:pt>
                <c:pt idx="5">
                  <c:v>13.3</c:v>
                </c:pt>
                <c:pt idx="6">
                  <c:v>28.5</c:v>
                </c:pt>
                <c:pt idx="7">
                  <c:v>37.6</c:v>
                </c:pt>
                <c:pt idx="8">
                  <c:v>56.9</c:v>
                </c:pt>
                <c:pt idx="9">
                  <c:v/>
                </c:pt>
                <c:pt idx="10">
                  <c:v/>
                </c:pt>
                <c:pt idx="11">
                  <c:v>44.0</c:v>
                </c:pt>
                <c:pt idx="12">
                  <c:v>31.7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33.7</c:v>
                </c:pt>
                <c:pt idx="1">
                  <c:v/>
                </c:pt>
                <c:pt idx="2">
                  <c:v>34.8</c:v>
                </c:pt>
                <c:pt idx="3">
                  <c:v>37.4</c:v>
                </c:pt>
                <c:pt idx="4">
                  <c:v>8.7</c:v>
                </c:pt>
                <c:pt idx="5">
                  <c:v/>
                </c:pt>
                <c:pt idx="6">
                  <c:v>78.5</c:v>
                </c:pt>
                <c:pt idx="7">
                  <c:v>65.4</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52.5</c:v>
                </c:pt>
                <c:pt idx="1">
                  <c:v>47.0</c:v>
                </c:pt>
                <c:pt idx="2">
                  <c:v/>
                </c:pt>
                <c:pt idx="3">
                  <c:v/>
                </c:pt>
                <c:pt idx="4">
                  <c:v/>
                </c:pt>
                <c:pt idx="5">
                  <c:v/>
                </c:pt>
                <c:pt idx="6">
                  <c:v>42.8</c:v>
                </c:pt>
                <c:pt idx="7">
                  <c:v>40.8</c:v>
                </c:pt>
                <c:pt idx="8">
                  <c:v/>
                </c:pt>
                <c:pt idx="9">
                  <c:v/>
                </c:pt>
                <c:pt idx="10">
                  <c:v>37.1</c:v>
                </c:pt>
                <c:pt idx="11">
                  <c:v>35.2</c:v>
                </c:pt>
                <c:pt idx="12">
                  <c:v>32.5</c:v>
                </c:pt>
                <c:pt idx="13">
                  <c:v>29.1</c:v>
                </c:pt>
                <c:pt idx="14">
                  <c:v>33.7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2.2</c:v>
                </c:pt>
                <c:pt idx="3">
                  <c:v>1.8</c:v>
                </c:pt>
                <c:pt idx="4">
                  <c:v/>
                </c:pt>
                <c:pt idx="5">
                  <c:v>2.1</c:v>
                </c:pt>
                <c:pt idx="6">
                  <c:v>2.9</c:v>
                </c:pt>
                <c:pt idx="7">
                  <c:v>2.3</c:v>
                </c:pt>
                <c:pt idx="8">
                  <c:v>1.7</c:v>
                </c:pt>
                <c:pt idx="9">
                  <c:v/>
                </c:pt>
                <c:pt idx="10">
                  <c:v/>
                </c:pt>
                <c:pt idx="11">
                  <c:v>2.6</c:v>
                </c:pt>
                <c:pt idx="12">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2.2</c:v>
                </c:pt>
                <c:pt idx="1">
                  <c:v/>
                </c:pt>
                <c:pt idx="2">
                  <c:v>1.6</c:v>
                </c:pt>
                <c:pt idx="3">
                  <c:v>7.0</c:v>
                </c:pt>
                <c:pt idx="4">
                  <c:v>3.2</c:v>
                </c:pt>
                <c:pt idx="5">
                  <c:v/>
                </c:pt>
                <c:pt idx="6">
                  <c:v>3.3</c:v>
                </c:pt>
                <c:pt idx="7">
                  <c:v>15.2</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6.8</c:v>
                </c:pt>
                <c:pt idx="1">
                  <c:v>5.9</c:v>
                </c:pt>
                <c:pt idx="2">
                  <c:v/>
                </c:pt>
                <c:pt idx="3">
                  <c:v/>
                </c:pt>
                <c:pt idx="4">
                  <c:v/>
                </c:pt>
                <c:pt idx="5">
                  <c:v/>
                </c:pt>
                <c:pt idx="6">
                  <c:v>5.1</c:v>
                </c:pt>
                <c:pt idx="7">
                  <c:v>4.4</c:v>
                </c:pt>
                <c:pt idx="8">
                  <c:v/>
                </c:pt>
                <c:pt idx="9">
                  <c:v/>
                </c:pt>
                <c:pt idx="10">
                  <c:v>3.8</c:v>
                </c:pt>
                <c:pt idx="11">
                  <c:v>4.1</c:v>
                </c:pt>
                <c:pt idx="12">
                  <c:v>3.3</c:v>
                </c:pt>
                <c:pt idx="13">
                  <c:v>2.8</c:v>
                </c:pt>
                <c:pt idx="14">
                  <c:v>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9.0</c:v>
                </c:pt>
                <c:pt idx="1">
                  <c:v/>
                </c:pt>
                <c:pt idx="2">
                  <c:v>7.2</c:v>
                </c:pt>
                <c:pt idx="3">
                  <c:v>10.5</c:v>
                </c:pt>
                <c:pt idx="4">
                  <c:v/>
                </c:pt>
                <c:pt idx="5">
                  <c:v>3.7</c:v>
                </c:pt>
                <c:pt idx="6">
                  <c:v>8.3</c:v>
                </c:pt>
                <c:pt idx="7">
                  <c:v>7.6</c:v>
                </c:pt>
                <c:pt idx="8">
                  <c:v>16.4</c:v>
                </c:pt>
                <c:pt idx="9">
                  <c:v/>
                </c:pt>
                <c:pt idx="10">
                  <c:v/>
                </c:pt>
                <c:pt idx="11">
                  <c:v>8.7</c:v>
                </c:pt>
                <c:pt idx="12">
                  <c:v>7.6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9.0</c:v>
                </c:pt>
                <c:pt idx="1">
                  <c:v/>
                </c:pt>
                <c:pt idx="2">
                  <c:v>8.6</c:v>
                </c:pt>
                <c:pt idx="3">
                  <c:v>17.1</c:v>
                </c:pt>
                <c:pt idx="4">
                  <c:v>1.9</c:v>
                </c:pt>
                <c:pt idx="5">
                  <c:v/>
                </c:pt>
                <c:pt idx="6">
                  <c:v>18.4</c:v>
                </c:pt>
                <c:pt idx="7">
                  <c:v>38.1</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18.3</c:v>
                </c:pt>
                <c:pt idx="1">
                  <c:v>15.1</c:v>
                </c:pt>
                <c:pt idx="2">
                  <c:v/>
                </c:pt>
                <c:pt idx="3">
                  <c:v/>
                </c:pt>
                <c:pt idx="4">
                  <c:v/>
                </c:pt>
                <c:pt idx="5">
                  <c:v/>
                </c:pt>
                <c:pt idx="6">
                  <c:v>12.0</c:v>
                </c:pt>
                <c:pt idx="7">
                  <c:v>11.9</c:v>
                </c:pt>
                <c:pt idx="8">
                  <c:v/>
                </c:pt>
                <c:pt idx="9">
                  <c:v/>
                </c:pt>
                <c:pt idx="10">
                  <c:v>10.6</c:v>
                </c:pt>
                <c:pt idx="11">
                  <c:v>9.4</c:v>
                </c:pt>
                <c:pt idx="12">
                  <c:v>8.0</c:v>
                </c:pt>
                <c:pt idx="13">
                  <c:v>6.0</c:v>
                </c:pt>
                <c:pt idx="14">
                  <c:v>9.0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25.0</c:v>
                </c:pt>
                <c:pt idx="1">
                  <c:v/>
                </c:pt>
                <c:pt idx="2">
                  <c:v>21.4</c:v>
                </c:pt>
                <c:pt idx="3">
                  <c:v>28.4</c:v>
                </c:pt>
                <c:pt idx="4">
                  <c:v/>
                </c:pt>
                <c:pt idx="5">
                  <c:v>10.9</c:v>
                </c:pt>
                <c:pt idx="6">
                  <c:v>19.8</c:v>
                </c:pt>
                <c:pt idx="7">
                  <c:v>29.6</c:v>
                </c:pt>
                <c:pt idx="8">
                  <c:v>40.6</c:v>
                </c:pt>
                <c:pt idx="9">
                  <c:v/>
                </c:pt>
                <c:pt idx="10">
                  <c:v/>
                </c:pt>
                <c:pt idx="11">
                  <c:v>32.8</c:v>
                </c:pt>
                <c:pt idx="12">
                  <c:v>23.7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25.0</c:v>
                </c:pt>
                <c:pt idx="1">
                  <c:v/>
                </c:pt>
                <c:pt idx="2">
                  <c:v>26.0</c:v>
                </c:pt>
                <c:pt idx="3">
                  <c:v>26.0</c:v>
                </c:pt>
                <c:pt idx="4">
                  <c:v>3.9</c:v>
                </c:pt>
                <c:pt idx="5">
                  <c:v/>
                </c:pt>
                <c:pt idx="6">
                  <c:v>57.5</c:v>
                </c:pt>
                <c:pt idx="7">
                  <c:v>53.3</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37.2</c:v>
                </c:pt>
                <c:pt idx="1">
                  <c:v>31.9</c:v>
                </c:pt>
                <c:pt idx="2">
                  <c:v/>
                </c:pt>
                <c:pt idx="3">
                  <c:v/>
                </c:pt>
                <c:pt idx="4">
                  <c:v/>
                </c:pt>
                <c:pt idx="5">
                  <c:v/>
                </c:pt>
                <c:pt idx="6">
                  <c:v>31.5</c:v>
                </c:pt>
                <c:pt idx="7">
                  <c:v>29.9</c:v>
                </c:pt>
                <c:pt idx="8">
                  <c:v/>
                </c:pt>
                <c:pt idx="9">
                  <c:v/>
                </c:pt>
                <c:pt idx="10">
                  <c:v>27.0</c:v>
                </c:pt>
                <c:pt idx="11">
                  <c:v>25.7</c:v>
                </c:pt>
                <c:pt idx="12">
                  <c:v>24.9</c:v>
                </c:pt>
                <c:pt idx="13">
                  <c:v>20.5</c:v>
                </c:pt>
                <c:pt idx="14">
                  <c:v>25.0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5.8</c:v>
                </c:pt>
                <c:pt idx="1">
                  <c:v/>
                </c:pt>
                <c:pt idx="2">
                  <c:v>5.2</c:v>
                </c:pt>
                <c:pt idx="3">
                  <c:v>8.8</c:v>
                </c:pt>
                <c:pt idx="4">
                  <c:v/>
                </c:pt>
                <c:pt idx="5">
                  <c:v/>
                </c:pt>
                <c:pt idx="6">
                  <c:v>9.4</c:v>
                </c:pt>
                <c:pt idx="7">
                  <c:v>7.6</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16.5</c:v>
                </c:pt>
                <c:pt idx="1">
                  <c:v/>
                </c:pt>
                <c:pt idx="2">
                  <c:v>21.0</c:v>
                </c:pt>
                <c:pt idx="3">
                  <c:v>12.7</c:v>
                </c:pt>
                <c:pt idx="4">
                  <c:v/>
                </c:pt>
                <c:pt idx="5">
                  <c:v/>
                </c:pt>
                <c:pt idx="6">
                  <c:v/>
                </c:pt>
                <c:pt idx="7">
                  <c:v/>
                </c:pt>
                <c:pt idx="8">
                  <c:v>19.8</c:v>
                </c:pt>
                <c:pt idx="9">
                  <c:v/>
                </c:pt>
                <c:pt idx="10">
                  <c:v/>
                </c:pt>
                <c:pt idx="11">
                  <c:v/>
                </c:pt>
                <c:pt idx="12">
                  <c:v>14.9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16.5</c:v>
                </c:pt>
                <c:pt idx="1">
                  <c:v/>
                </c:pt>
                <c:pt idx="2">
                  <c:v>15.9</c:v>
                </c:pt>
                <c:pt idx="3">
                  <c:v/>
                </c:pt>
                <c:pt idx="4">
                  <c:v/>
                </c:pt>
                <c:pt idx="5">
                  <c:v/>
                </c:pt>
                <c:pt idx="6">
                  <c:v>16.6</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26.1</c:v>
                </c:pt>
                <c:pt idx="1">
                  <c:v>27.4</c:v>
                </c:pt>
                <c:pt idx="2">
                  <c:v/>
                </c:pt>
                <c:pt idx="3">
                  <c:v/>
                </c:pt>
                <c:pt idx="4">
                  <c:v/>
                </c:pt>
                <c:pt idx="5">
                  <c:v/>
                </c:pt>
                <c:pt idx="6">
                  <c:v>30.5</c:v>
                </c:pt>
                <c:pt idx="7">
                  <c:v>24.0</c:v>
                </c:pt>
                <c:pt idx="8">
                  <c:v/>
                </c:pt>
                <c:pt idx="9">
                  <c:v/>
                </c:pt>
                <c:pt idx="10">
                  <c:v>19.8</c:v>
                </c:pt>
                <c:pt idx="11">
                  <c:v>19.7</c:v>
                </c:pt>
                <c:pt idx="12">
                  <c:v>17.9</c:v>
                </c:pt>
                <c:pt idx="13">
                  <c:v>13.7</c:v>
                </c:pt>
                <c:pt idx="14">
                  <c:v>16.5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51.4</c:v>
                </c:pt>
                <c:pt idx="1">
                  <c:v/>
                </c:pt>
                <c:pt idx="2">
                  <c:v>53.1</c:v>
                </c:pt>
                <c:pt idx="3">
                  <c:v>50.8</c:v>
                </c:pt>
                <c:pt idx="4">
                  <c:v/>
                </c:pt>
                <c:pt idx="5">
                  <c:v/>
                </c:pt>
                <c:pt idx="6">
                  <c:v/>
                </c:pt>
                <c:pt idx="7">
                  <c:v/>
                </c:pt>
                <c:pt idx="8">
                  <c:v/>
                </c:pt>
                <c:pt idx="9">
                  <c:v/>
                </c:pt>
                <c:pt idx="10">
                  <c:v/>
                </c:pt>
                <c:pt idx="11">
                  <c:v/>
                </c:pt>
                <c:pt idx="12">
                  <c:v>54.9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51.4</c:v>
                </c:pt>
                <c:pt idx="1">
                  <c:v/>
                </c:pt>
                <c:pt idx="2">
                  <c:v>56.1</c:v>
                </c:pt>
                <c:pt idx="3">
                  <c:v/>
                </c:pt>
                <c:pt idx="4">
                  <c:v/>
                </c:pt>
                <c:pt idx="5">
                  <c:v/>
                </c:pt>
                <c:pt idx="6">
                  <c:v>55.3</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53.3</c:v>
                </c:pt>
                <c:pt idx="1">
                  <c:v>59.6</c:v>
                </c:pt>
                <c:pt idx="2">
                  <c:v/>
                </c:pt>
                <c:pt idx="3">
                  <c:v/>
                </c:pt>
                <c:pt idx="4">
                  <c:v/>
                </c:pt>
                <c:pt idx="5">
                  <c:v/>
                </c:pt>
                <c:pt idx="6">
                  <c:v>60.2</c:v>
                </c:pt>
                <c:pt idx="7">
                  <c:v>61.6</c:v>
                </c:pt>
                <c:pt idx="8">
                  <c:v/>
                </c:pt>
                <c:pt idx="9">
                  <c:v/>
                </c:pt>
                <c:pt idx="10">
                  <c:v>62.0</c:v>
                </c:pt>
                <c:pt idx="11">
                  <c:v>62.5</c:v>
                </c:pt>
                <c:pt idx="12">
                  <c:v>57.0</c:v>
                </c:pt>
                <c:pt idx="13">
                  <c:v>53.3</c:v>
                </c:pt>
                <c:pt idx="14">
                  <c:v>51.4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23.8</c:v>
                </c:pt>
                <c:pt idx="1">
                  <c:v/>
                </c:pt>
                <c:pt idx="2">
                  <c:v>26.7</c:v>
                </c:pt>
                <c:pt idx="3">
                  <c:v>21.6</c:v>
                </c:pt>
                <c:pt idx="4">
                  <c:v/>
                </c:pt>
                <c:pt idx="5">
                  <c:v/>
                </c:pt>
                <c:pt idx="6">
                  <c:v/>
                </c:pt>
                <c:pt idx="7">
                  <c:v/>
                </c:pt>
                <c:pt idx="8">
                  <c:v>24.1</c:v>
                </c:pt>
                <c:pt idx="9">
                  <c:v/>
                </c:pt>
                <c:pt idx="10">
                  <c:v/>
                </c:pt>
                <c:pt idx="11">
                  <c:v/>
                </c:pt>
                <c:pt idx="12">
                  <c:v>28.5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23.8</c:v>
                </c:pt>
                <c:pt idx="1">
                  <c:v/>
                </c:pt>
                <c:pt idx="2">
                  <c:v>25.0</c:v>
                </c:pt>
                <c:pt idx="3">
                  <c:v/>
                </c:pt>
                <c:pt idx="4">
                  <c:v/>
                </c:pt>
                <c:pt idx="5">
                  <c:v/>
                </c:pt>
                <c:pt idx="6">
                  <c:v>23.6</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22.6</c:v>
                </c:pt>
                <c:pt idx="1">
                  <c:v>17.6</c:v>
                </c:pt>
                <c:pt idx="2">
                  <c:v/>
                </c:pt>
                <c:pt idx="3">
                  <c:v/>
                </c:pt>
                <c:pt idx="4">
                  <c:v/>
                </c:pt>
                <c:pt idx="5">
                  <c:v/>
                </c:pt>
                <c:pt idx="6">
                  <c:v>21.9</c:v>
                </c:pt>
                <c:pt idx="7">
                  <c:v>21.6</c:v>
                </c:pt>
                <c:pt idx="8">
                  <c:v/>
                </c:pt>
                <c:pt idx="9">
                  <c:v/>
                </c:pt>
                <c:pt idx="10">
                  <c:v>21.9</c:v>
                </c:pt>
                <c:pt idx="11">
                  <c:v>16.4</c:v>
                </c:pt>
                <c:pt idx="12">
                  <c:v>20.7</c:v>
                </c:pt>
                <c:pt idx="13">
                  <c:v>21.2</c:v>
                </c:pt>
                <c:pt idx="14">
                  <c:v>23.8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5.7</c:v>
                </c:pt>
                <c:pt idx="3">
                  <c:v>8.3</c:v>
                </c:pt>
                <c:pt idx="4">
                  <c:v/>
                </c:pt>
                <c:pt idx="5">
                  <c:v/>
                </c:pt>
                <c:pt idx="6">
                  <c:v/>
                </c:pt>
                <c:pt idx="7">
                  <c:v/>
                </c:pt>
                <c:pt idx="8">
                  <c:v>10.4</c:v>
                </c:pt>
                <c:pt idx="9">
                  <c:v/>
                </c:pt>
                <c:pt idx="10">
                  <c:v/>
                </c:pt>
                <c:pt idx="11">
                  <c:v/>
                </c:pt>
                <c:pt idx="12">
                  <c:v>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7.4</c:v>
                </c:pt>
                <c:pt idx="1">
                  <c:v/>
                </c:pt>
                <c:pt idx="2">
                  <c:v>6.8</c:v>
                </c:pt>
                <c:pt idx="3">
                  <c:v/>
                </c:pt>
                <c:pt idx="4">
                  <c:v/>
                </c:pt>
                <c:pt idx="5">
                  <c:v/>
                </c:pt>
                <c:pt idx="6">
                  <c:v>7.4</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1.8</c:v>
                </c:pt>
                <c:pt idx="1">
                  <c:v>3.3</c:v>
                </c:pt>
                <c:pt idx="2">
                  <c:v>4.3</c:v>
                </c:pt>
                <c:pt idx="3">
                  <c:v>7.4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37.4</c:v>
                </c:pt>
                <c:pt idx="1">
                  <c:v/>
                </c:pt>
                <c:pt idx="2">
                  <c:v>37.1</c:v>
                </c:pt>
                <c:pt idx="3">
                  <c:v>37.2</c:v>
                </c:pt>
                <c:pt idx="4">
                  <c:v/>
                </c:pt>
                <c:pt idx="5">
                  <c:v/>
                </c:pt>
                <c:pt idx="6">
                  <c:v/>
                </c:pt>
                <c:pt idx="7">
                  <c:v/>
                </c:pt>
                <c:pt idx="8">
                  <c:v>44.2</c:v>
                </c:pt>
                <c:pt idx="9">
                  <c:v/>
                </c:pt>
                <c:pt idx="10">
                  <c:v/>
                </c:pt>
                <c:pt idx="11">
                  <c:v/>
                </c:pt>
                <c:pt idx="12">
                  <c:v>42.8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37.4</c:v>
                </c:pt>
                <c:pt idx="1">
                  <c:v/>
                </c:pt>
                <c:pt idx="2">
                  <c:v>37.5</c:v>
                </c:pt>
                <c:pt idx="3">
                  <c:v/>
                </c:pt>
                <c:pt idx="4">
                  <c:v/>
                </c:pt>
                <c:pt idx="5">
                  <c:v/>
                </c:pt>
                <c:pt idx="6">
                  <c:v>36.5</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24.8</c:v>
                </c:pt>
                <c:pt idx="1">
                  <c:v>27.6</c:v>
                </c:pt>
                <c:pt idx="2">
                  <c:v>31.4</c:v>
                </c:pt>
                <c:pt idx="3">
                  <c:v>37.4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10.3</c:v>
                </c:pt>
                <c:pt idx="1">
                  <c:v/>
                </c:pt>
                <c:pt idx="2">
                  <c:v>11.5</c:v>
                </c:pt>
                <c:pt idx="3">
                  <c:v>9.5</c:v>
                </c:pt>
                <c:pt idx="4">
                  <c:v/>
                </c:pt>
                <c:pt idx="5">
                  <c:v/>
                </c:pt>
                <c:pt idx="6">
                  <c:v/>
                </c:pt>
                <c:pt idx="7">
                  <c:v/>
                </c:pt>
                <c:pt idx="8">
                  <c:v/>
                </c:pt>
                <c:pt idx="9">
                  <c:v/>
                </c:pt>
                <c:pt idx="10">
                  <c:v/>
                </c:pt>
                <c:pt idx="11">
                  <c:v/>
                </c:pt>
                <c:pt idx="12">
                  <c:v>13.4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6.8</c:v>
                </c:pt>
                <c:pt idx="1">
                  <c:v>10.1</c:v>
                </c:pt>
                <c:pt idx="2">
                  <c:v>6.3</c:v>
                </c:pt>
                <c:pt idx="3">
                  <c:v>5.8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10.3</c:v>
                </c:pt>
                <c:pt idx="1">
                  <c:v/>
                </c:pt>
                <c:pt idx="2">
                  <c:v>11.2</c:v>
                </c:pt>
                <c:pt idx="3">
                  <c:v/>
                </c:pt>
                <c:pt idx="4">
                  <c:v/>
                </c:pt>
                <c:pt idx="5">
                  <c:v/>
                </c:pt>
                <c:pt idx="6">
                  <c:v>10.7</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9.4</c:v>
                </c:pt>
                <c:pt idx="1">
                  <c:v>8.6</c:v>
                </c:pt>
                <c:pt idx="2">
                  <c:v>9.7</c:v>
                </c:pt>
                <c:pt idx="3">
                  <c:v>10.3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13.2</c:v>
                </c:pt>
                <c:pt idx="1">
                  <c:v/>
                </c:pt>
                <c:pt idx="2">
                  <c:v>13.7</c:v>
                </c:pt>
                <c:pt idx="3">
                  <c:v>13.1</c:v>
                </c:pt>
                <c:pt idx="4">
                  <c:v/>
                </c:pt>
                <c:pt idx="5">
                  <c:v/>
                </c:pt>
                <c:pt idx="6">
                  <c:v/>
                </c:pt>
                <c:pt idx="7">
                  <c:v/>
                </c:pt>
                <c:pt idx="8">
                  <c:v>11.4</c:v>
                </c:pt>
                <c:pt idx="9">
                  <c:v/>
                </c:pt>
                <c:pt idx="10">
                  <c:v/>
                </c:pt>
                <c:pt idx="11">
                  <c:v/>
                </c:pt>
                <c:pt idx="12">
                  <c:v>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13.2</c:v>
                </c:pt>
                <c:pt idx="1">
                  <c:v/>
                </c:pt>
                <c:pt idx="2">
                  <c:v>11.6</c:v>
                </c:pt>
                <c:pt idx="3">
                  <c:v/>
                </c:pt>
                <c:pt idx="4">
                  <c:v/>
                </c:pt>
                <c:pt idx="5">
                  <c:v/>
                </c:pt>
                <c:pt idx="6">
                  <c:v>11.5</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14.6</c:v>
                </c:pt>
                <c:pt idx="1">
                  <c:v>13.4</c:v>
                </c:pt>
                <c:pt idx="2">
                  <c:v/>
                </c:pt>
                <c:pt idx="3">
                  <c:v/>
                </c:pt>
                <c:pt idx="4">
                  <c:v/>
                </c:pt>
                <c:pt idx="5">
                  <c:v/>
                </c:pt>
                <c:pt idx="6">
                  <c:v>11.8</c:v>
                </c:pt>
                <c:pt idx="7">
                  <c:v>12.8</c:v>
                </c:pt>
                <c:pt idx="8">
                  <c:v/>
                </c:pt>
                <c:pt idx="9">
                  <c:v/>
                </c:pt>
                <c:pt idx="10">
                  <c:v>14.0</c:v>
                </c:pt>
                <c:pt idx="11">
                  <c:v>12.2</c:v>
                </c:pt>
                <c:pt idx="12">
                  <c:v>17.8</c:v>
                </c:pt>
                <c:pt idx="13">
                  <c:v>7.0</c:v>
                </c:pt>
                <c:pt idx="14">
                  <c:v>13.2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16.1</c:v>
                </c:pt>
                <c:pt idx="3">
                  <c:v>10.3</c:v>
                </c:pt>
                <c:pt idx="4">
                  <c:v/>
                </c:pt>
                <c:pt idx="5">
                  <c:v>14.5</c:v>
                </c:pt>
                <c:pt idx="6">
                  <c:v>13.2</c:v>
                </c:pt>
                <c:pt idx="7">
                  <c:v>10.5</c:v>
                </c:pt>
                <c:pt idx="8">
                  <c:v>14.4</c:v>
                </c:pt>
                <c:pt idx="9">
                  <c:v/>
                </c:pt>
                <c:pt idx="10">
                  <c:v/>
                </c:pt>
                <c:pt idx="11">
                  <c:v>17.6</c:v>
                </c:pt>
                <c:pt idx="12">
                  <c:v>11.9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13.3</c:v>
                </c:pt>
                <c:pt idx="1">
                  <c:v/>
                </c:pt>
                <c:pt idx="2">
                  <c:v>12.4</c:v>
                </c:pt>
                <c:pt idx="3">
                  <c:v>15.5</c:v>
                </c:pt>
                <c:pt idx="4">
                  <c:v>22.5</c:v>
                </c:pt>
                <c:pt idx="5">
                  <c:v/>
                </c:pt>
                <c:pt idx="6">
                  <c:v>8.7</c:v>
                </c:pt>
                <c:pt idx="7">
                  <c:v>13.1</c:v>
                </c:pt>
                <c:pt idx="8">
                  <c:v>16.2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10.4</c:v>
                </c:pt>
                <c:pt idx="1">
                  <c:v>10.9</c:v>
                </c:pt>
                <c:pt idx="2">
                  <c:v/>
                </c:pt>
                <c:pt idx="3">
                  <c:v/>
                </c:pt>
                <c:pt idx="4">
                  <c:v>11.6</c:v>
                </c:pt>
                <c:pt idx="5">
                  <c:v>12.7</c:v>
                </c:pt>
                <c:pt idx="6">
                  <c:v>13.0</c:v>
                </c:pt>
                <c:pt idx="7">
                  <c:v>14.8</c:v>
                </c:pt>
                <c:pt idx="8">
                  <c:v>13.3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12.8</c:v>
                </c:pt>
                <c:pt idx="1">
                  <c:v/>
                </c:pt>
                <c:pt idx="2">
                  <c:v>11.3</c:v>
                </c:pt>
                <c:pt idx="3">
                  <c:v>14.3</c:v>
                </c:pt>
                <c:pt idx="4">
                  <c:v/>
                </c:pt>
                <c:pt idx="5">
                  <c:v>10.4</c:v>
                </c:pt>
                <c:pt idx="6">
                  <c:v>15.6</c:v>
                </c:pt>
                <c:pt idx="7">
                  <c:v>10.5</c:v>
                </c:pt>
                <c:pt idx="8">
                  <c:v>14.7</c:v>
                </c:pt>
                <c:pt idx="9">
                  <c:v/>
                </c:pt>
                <c:pt idx="10">
                  <c:v/>
                </c:pt>
                <c:pt idx="11">
                  <c:v>11.5</c:v>
                </c:pt>
                <c:pt idx="12">
                  <c:v>13.0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12.8</c:v>
                </c:pt>
                <c:pt idx="1">
                  <c:v/>
                </c:pt>
                <c:pt idx="2">
                  <c:v>11.4</c:v>
                </c:pt>
                <c:pt idx="3">
                  <c:v>23.0</c:v>
                </c:pt>
                <c:pt idx="4">
                  <c:v>20.3</c:v>
                </c:pt>
                <c:pt idx="5">
                  <c:v/>
                </c:pt>
                <c:pt idx="6">
                  <c:v>10.2</c:v>
                </c:pt>
                <c:pt idx="7">
                  <c:v>14.8</c:v>
                </c:pt>
                <c:pt idx="8">
                  <c:v>14.4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14.5</c:v>
                </c:pt>
                <c:pt idx="1">
                  <c:v>13.7</c:v>
                </c:pt>
                <c:pt idx="2">
                  <c:v/>
                </c:pt>
                <c:pt idx="3">
                  <c:v/>
                </c:pt>
                <c:pt idx="4">
                  <c:v>13.6</c:v>
                </c:pt>
                <c:pt idx="5">
                  <c:v>13.8</c:v>
                </c:pt>
                <c:pt idx="6">
                  <c:v>16.9</c:v>
                </c:pt>
                <c:pt idx="7">
                  <c:v>16.6</c:v>
                </c:pt>
                <c:pt idx="8">
                  <c:v>12.8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42.1</c:v>
                </c:pt>
                <c:pt idx="1">
                  <c:v/>
                </c:pt>
                <c:pt idx="2">
                  <c:v>31.2</c:v>
                </c:pt>
                <c:pt idx="3">
                  <c:v>53.5</c:v>
                </c:pt>
                <c:pt idx="4">
                  <c:v/>
                </c:pt>
                <c:pt idx="5">
                  <c:v>38.6</c:v>
                </c:pt>
                <c:pt idx="6">
                  <c:v>43.8</c:v>
                </c:pt>
                <c:pt idx="7">
                  <c:v>41.9</c:v>
                </c:pt>
                <c:pt idx="8">
                  <c:v>44.4</c:v>
                </c:pt>
                <c:pt idx="9">
                  <c:v/>
                </c:pt>
                <c:pt idx="10">
                  <c:v/>
                </c:pt>
                <c:pt idx="11">
                  <c:v>55.2</c:v>
                </c:pt>
                <c:pt idx="12">
                  <c:v>38.7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42.1</c:v>
                </c:pt>
                <c:pt idx="1">
                  <c:v/>
                </c:pt>
                <c:pt idx="2">
                  <c:v>40.3</c:v>
                </c:pt>
                <c:pt idx="3">
                  <c:v>56.2</c:v>
                </c:pt>
                <c:pt idx="4">
                  <c:v>44.3</c:v>
                </c:pt>
                <c:pt idx="5">
                  <c:v/>
                </c:pt>
                <c:pt idx="6">
                  <c:v>40.9</c:v>
                </c:pt>
                <c:pt idx="7">
                  <c:v>47.0</c:v>
                </c:pt>
                <c:pt idx="8">
                  <c:v>40.8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pt idx="14">
                  <c:v>2018</c:v>
                </c:pt>
              </c:numCache>
            </c:numRef>
          </c:cat>
          <c:val>
            <c:numRef>
              <c:f>Sheet1!$B$2:$B$16</c:f>
              <c:numCache>
                <c:formatCode>General</c:formatCode>
                <c:ptCount val="15"/>
                <c:pt idx="0">
                  <c:v>45.5</c:v>
                </c:pt>
                <c:pt idx="1">
                  <c:v>43.7</c:v>
                </c:pt>
                <c:pt idx="2">
                  <c:v/>
                </c:pt>
                <c:pt idx="3">
                  <c:v/>
                </c:pt>
                <c:pt idx="4">
                  <c:v/>
                </c:pt>
                <c:pt idx="5">
                  <c:v/>
                </c:pt>
                <c:pt idx="6">
                  <c:v>45.2</c:v>
                </c:pt>
                <c:pt idx="7">
                  <c:v>46.3</c:v>
                </c:pt>
                <c:pt idx="8">
                  <c:v/>
                </c:pt>
                <c:pt idx="9">
                  <c:v/>
                </c:pt>
                <c:pt idx="10">
                  <c:v>43.0</c:v>
                </c:pt>
                <c:pt idx="11">
                  <c:v>42.2</c:v>
                </c:pt>
                <c:pt idx="12">
                  <c:v>43.2</c:v>
                </c:pt>
                <c:pt idx="13">
                  <c:v>43.8</c:v>
                </c:pt>
                <c:pt idx="14">
                  <c:v>42.1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31.2</c:v>
                </c:pt>
                <c:pt idx="1">
                  <c:v/>
                </c:pt>
                <c:pt idx="2">
                  <c:v>30.3</c:v>
                </c:pt>
                <c:pt idx="3">
                  <c:v>32.2</c:v>
                </c:pt>
                <c:pt idx="4">
                  <c:v/>
                </c:pt>
                <c:pt idx="5">
                  <c:v>33.4</c:v>
                </c:pt>
                <c:pt idx="6">
                  <c:v>27.8</c:v>
                </c:pt>
                <c:pt idx="7">
                  <c:v>34.0</c:v>
                </c:pt>
                <c:pt idx="8">
                  <c:v>29.5</c:v>
                </c:pt>
                <c:pt idx="9">
                  <c:v/>
                </c:pt>
                <c:pt idx="10">
                  <c:v/>
                </c:pt>
                <c:pt idx="11">
                  <c:v>30.8</c:v>
                </c:pt>
                <c:pt idx="12">
                  <c:v>31.8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31.2</c:v>
                </c:pt>
                <c:pt idx="1">
                  <c:v/>
                </c:pt>
                <c:pt idx="2">
                  <c:v>30.3</c:v>
                </c:pt>
                <c:pt idx="3">
                  <c:v>36.8</c:v>
                </c:pt>
                <c:pt idx="4">
                  <c:v>34.1</c:v>
                </c:pt>
                <c:pt idx="5">
                  <c:v/>
                </c:pt>
                <c:pt idx="6">
                  <c:v>25.9</c:v>
                </c:pt>
                <c:pt idx="7">
                  <c:v>33.7</c:v>
                </c:pt>
                <c:pt idx="8">
                  <c:v>33.2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50.7</c:v>
                </c:pt>
                <c:pt idx="1">
                  <c:v/>
                </c:pt>
                <c:pt idx="2">
                  <c:v>48.9</c:v>
                </c:pt>
                <c:pt idx="3">
                  <c:v>52.4</c:v>
                </c:pt>
                <c:pt idx="4">
                  <c:v/>
                </c:pt>
                <c:pt idx="5">
                  <c:v>28.1</c:v>
                </c:pt>
                <c:pt idx="6">
                  <c:v>38.2</c:v>
                </c:pt>
                <c:pt idx="7">
                  <c:v>58.3</c:v>
                </c:pt>
                <c:pt idx="8">
                  <c:v>63.4</c:v>
                </c:pt>
                <c:pt idx="9">
                  <c:v/>
                </c:pt>
                <c:pt idx="10">
                  <c:v/>
                </c:pt>
                <c:pt idx="11">
                  <c:v>45.9</c:v>
                </c:pt>
                <c:pt idx="12">
                  <c:v>53.8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18.9</c:v>
                </c:pt>
                <c:pt idx="1">
                  <c:v>19.2</c:v>
                </c:pt>
                <c:pt idx="2">
                  <c:v/>
                </c:pt>
                <c:pt idx="3">
                  <c:v/>
                </c:pt>
                <c:pt idx="4">
                  <c:v>21.8</c:v>
                </c:pt>
                <c:pt idx="5">
                  <c:v>25.7</c:v>
                </c:pt>
                <c:pt idx="6">
                  <c:v>29.9</c:v>
                </c:pt>
                <c:pt idx="7">
                  <c:v>31.0</c:v>
                </c:pt>
                <c:pt idx="8">
                  <c:v>31.2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10.6</c:v>
                </c:pt>
                <c:pt idx="1">
                  <c:v/>
                </c:pt>
                <c:pt idx="2">
                  <c:v>11.9</c:v>
                </c:pt>
                <c:pt idx="3">
                  <c:v>9.2</c:v>
                </c:pt>
                <c:pt idx="4">
                  <c:v/>
                </c:pt>
                <c:pt idx="5">
                  <c:v>9.4</c:v>
                </c:pt>
                <c:pt idx="6">
                  <c:v>7.2</c:v>
                </c:pt>
                <c:pt idx="7">
                  <c:v>10.8</c:v>
                </c:pt>
                <c:pt idx="8">
                  <c:v>14.4</c:v>
                </c:pt>
                <c:pt idx="9">
                  <c:v/>
                </c:pt>
                <c:pt idx="10">
                  <c:v/>
                </c:pt>
                <c:pt idx="11">
                  <c:v>9.1</c:v>
                </c:pt>
                <c:pt idx="12">
                  <c:v>10.8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10.6</c:v>
                </c:pt>
                <c:pt idx="1">
                  <c:v/>
                </c:pt>
                <c:pt idx="2">
                  <c:v>10.0</c:v>
                </c:pt>
                <c:pt idx="3">
                  <c:v>12.3</c:v>
                </c:pt>
                <c:pt idx="4">
                  <c:v>15.3</c:v>
                </c:pt>
                <c:pt idx="5">
                  <c:v/>
                </c:pt>
                <c:pt idx="6">
                  <c:v>9.5</c:v>
                </c:pt>
                <c:pt idx="7">
                  <c:v>7.6</c:v>
                </c:pt>
                <c:pt idx="8">
                  <c:v>10.1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12.9</c:v>
                </c:pt>
                <c:pt idx="1">
                  <c:v>12.4</c:v>
                </c:pt>
                <c:pt idx="2">
                  <c:v/>
                </c:pt>
                <c:pt idx="3">
                  <c:v/>
                </c:pt>
                <c:pt idx="4">
                  <c:v>12.1</c:v>
                </c:pt>
                <c:pt idx="5">
                  <c:v>8.1</c:v>
                </c:pt>
                <c:pt idx="6">
                  <c:v>10.3</c:v>
                </c:pt>
                <c:pt idx="7">
                  <c:v>12.1</c:v>
                </c:pt>
                <c:pt idx="8">
                  <c:v>10.6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7.4</c:v>
                </c:pt>
                <c:pt idx="3">
                  <c:v>5.3</c:v>
                </c:pt>
                <c:pt idx="4">
                  <c:v/>
                </c:pt>
                <c:pt idx="5">
                  <c:v>7.4</c:v>
                </c:pt>
                <c:pt idx="6">
                  <c:v>2.9</c:v>
                </c:pt>
                <c:pt idx="7">
                  <c:v>5.4</c:v>
                </c:pt>
                <c:pt idx="8">
                  <c:v>9.4</c:v>
                </c:pt>
                <c:pt idx="9">
                  <c:v/>
                </c:pt>
                <c:pt idx="10">
                  <c:v/>
                </c:pt>
                <c:pt idx="11">
                  <c:v>4.5</c:v>
                </c:pt>
                <c:pt idx="12">
                  <c:v>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6.5</c:v>
                </c:pt>
                <c:pt idx="1">
                  <c:v/>
                </c:pt>
                <c:pt idx="2">
                  <c:v>5.9</c:v>
                </c:pt>
                <c:pt idx="3">
                  <c:v>7.9</c:v>
                </c:pt>
                <c:pt idx="4">
                  <c:v>12.4</c:v>
                </c:pt>
                <c:pt idx="5">
                  <c:v/>
                </c:pt>
                <c:pt idx="6">
                  <c:v>4.9</c:v>
                </c:pt>
                <c:pt idx="7">
                  <c:v>5.3</c:v>
                </c:pt>
                <c:pt idx="8">
                  <c:v>5.7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5.4</c:v>
                </c:pt>
                <c:pt idx="1">
                  <c:v>6.2</c:v>
                </c:pt>
                <c:pt idx="2">
                  <c:v/>
                </c:pt>
                <c:pt idx="3">
                  <c:v/>
                </c:pt>
                <c:pt idx="4">
                  <c:v>4.7</c:v>
                </c:pt>
                <c:pt idx="5">
                  <c:v>4.1</c:v>
                </c:pt>
                <c:pt idx="6">
                  <c:v>5.6</c:v>
                </c:pt>
                <c:pt idx="7">
                  <c:v>7.6</c:v>
                </c:pt>
                <c:pt idx="8">
                  <c:v>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55.8</c:v>
                </c:pt>
                <c:pt idx="1">
                  <c:v/>
                </c:pt>
                <c:pt idx="2">
                  <c:v>56.3</c:v>
                </c:pt>
                <c:pt idx="3">
                  <c:v>55.4</c:v>
                </c:pt>
                <c:pt idx="4">
                  <c:v/>
                </c:pt>
                <c:pt idx="5">
                  <c:v>58.9</c:v>
                </c:pt>
                <c:pt idx="6">
                  <c:v>57.5</c:v>
                </c:pt>
                <c:pt idx="7">
                  <c:v>55.7</c:v>
                </c:pt>
                <c:pt idx="8">
                  <c:v>51.0</c:v>
                </c:pt>
                <c:pt idx="9">
                  <c:v/>
                </c:pt>
                <c:pt idx="10">
                  <c:v/>
                </c:pt>
                <c:pt idx="11">
                  <c:v>54.8</c:v>
                </c:pt>
                <c:pt idx="12">
                  <c:v>57.7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55.8</c:v>
                </c:pt>
                <c:pt idx="1">
                  <c:v/>
                </c:pt>
                <c:pt idx="2">
                  <c:v>56.5</c:v>
                </c:pt>
                <c:pt idx="3">
                  <c:v>44.6</c:v>
                </c:pt>
                <c:pt idx="4">
                  <c:v>66.0</c:v>
                </c:pt>
                <c:pt idx="5">
                  <c:v/>
                </c:pt>
                <c:pt idx="6">
                  <c:v>57.2</c:v>
                </c:pt>
                <c:pt idx="7">
                  <c:v>47.1</c:v>
                </c:pt>
                <c:pt idx="8">
                  <c:v>56.8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57.8</c:v>
                </c:pt>
                <c:pt idx="1">
                  <c:v>56.4</c:v>
                </c:pt>
                <c:pt idx="2">
                  <c:v/>
                </c:pt>
                <c:pt idx="3">
                  <c:v/>
                </c:pt>
                <c:pt idx="4">
                  <c:v>59.0</c:v>
                </c:pt>
                <c:pt idx="5">
                  <c:v>62.2</c:v>
                </c:pt>
                <c:pt idx="6">
                  <c:v>58.7</c:v>
                </c:pt>
                <c:pt idx="7">
                  <c:v>57.0</c:v>
                </c:pt>
                <c:pt idx="8">
                  <c:v>55.8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24.6</c:v>
                </c:pt>
                <c:pt idx="1">
                  <c:v/>
                </c:pt>
                <c:pt idx="2">
                  <c:v>25.0</c:v>
                </c:pt>
                <c:pt idx="3">
                  <c:v>24.3</c:v>
                </c:pt>
                <c:pt idx="4">
                  <c:v/>
                </c:pt>
                <c:pt idx="5">
                  <c:v>26.3</c:v>
                </c:pt>
                <c:pt idx="6">
                  <c:v>22.5</c:v>
                </c:pt>
                <c:pt idx="7">
                  <c:v>25.2</c:v>
                </c:pt>
                <c:pt idx="8">
                  <c:v>23.7</c:v>
                </c:pt>
                <c:pt idx="9">
                  <c:v/>
                </c:pt>
                <c:pt idx="10">
                  <c:v/>
                </c:pt>
                <c:pt idx="11">
                  <c:v>23.5</c:v>
                </c:pt>
                <c:pt idx="12">
                  <c:v>24.5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24.6</c:v>
                </c:pt>
                <c:pt idx="1">
                  <c:v/>
                </c:pt>
                <c:pt idx="2">
                  <c:v>25.5</c:v>
                </c:pt>
                <c:pt idx="3">
                  <c:v>16.3</c:v>
                </c:pt>
                <c:pt idx="4">
                  <c:v>22.9</c:v>
                </c:pt>
                <c:pt idx="5">
                  <c:v/>
                </c:pt>
                <c:pt idx="6">
                  <c:v>24.7</c:v>
                </c:pt>
                <c:pt idx="7">
                  <c:v>23.7</c:v>
                </c:pt>
                <c:pt idx="8">
                  <c:v>24.9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25.5</c:v>
                </c:pt>
                <c:pt idx="1">
                  <c:v>23.6</c:v>
                </c:pt>
                <c:pt idx="2">
                  <c:v/>
                </c:pt>
                <c:pt idx="3">
                  <c:v/>
                </c:pt>
                <c:pt idx="4">
                  <c:v>26.9</c:v>
                </c:pt>
                <c:pt idx="5">
                  <c:v>26.4</c:v>
                </c:pt>
                <c:pt idx="6">
                  <c:v>26.8</c:v>
                </c:pt>
                <c:pt idx="7">
                  <c:v>26.2</c:v>
                </c:pt>
                <c:pt idx="8">
                  <c:v>24.6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41.8</c:v>
                </c:pt>
                <c:pt idx="1">
                  <c:v/>
                </c:pt>
                <c:pt idx="2">
                  <c:v>44.7</c:v>
                </c:pt>
                <c:pt idx="3">
                  <c:v>38.8</c:v>
                </c:pt>
                <c:pt idx="4">
                  <c:v/>
                </c:pt>
                <c:pt idx="5">
                  <c:v>41.2</c:v>
                </c:pt>
                <c:pt idx="6">
                  <c:v>44.9</c:v>
                </c:pt>
                <c:pt idx="7">
                  <c:v>39.3</c:v>
                </c:pt>
                <c:pt idx="8">
                  <c:v>40.8</c:v>
                </c:pt>
                <c:pt idx="9">
                  <c:v/>
                </c:pt>
                <c:pt idx="10">
                  <c:v/>
                </c:pt>
                <c:pt idx="11">
                  <c:v>42.3</c:v>
                </c:pt>
                <c:pt idx="12">
                  <c:v>38.7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41.8</c:v>
                </c:pt>
                <c:pt idx="1">
                  <c:v/>
                </c:pt>
                <c:pt idx="2">
                  <c:v>39.8</c:v>
                </c:pt>
                <c:pt idx="3">
                  <c:v>54.0</c:v>
                </c:pt>
                <c:pt idx="4">
                  <c:v>45.0</c:v>
                </c:pt>
                <c:pt idx="5">
                  <c:v/>
                </c:pt>
                <c:pt idx="6">
                  <c:v>37.4</c:v>
                </c:pt>
                <c:pt idx="7">
                  <c:v>46.8</c:v>
                </c:pt>
                <c:pt idx="8">
                  <c:v>43.8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31.3</c:v>
                </c:pt>
                <c:pt idx="1">
                  <c:v>34.9</c:v>
                </c:pt>
                <c:pt idx="2">
                  <c:v/>
                </c:pt>
                <c:pt idx="3">
                  <c:v/>
                </c:pt>
                <c:pt idx="4">
                  <c:v>39.8</c:v>
                </c:pt>
                <c:pt idx="5">
                  <c:v>38.6</c:v>
                </c:pt>
                <c:pt idx="6">
                  <c:v>39.4</c:v>
                </c:pt>
                <c:pt idx="7">
                  <c:v>42.7</c:v>
                </c:pt>
                <c:pt idx="8">
                  <c:v>41.8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50.7</c:v>
                </c:pt>
                <c:pt idx="1">
                  <c:v/>
                </c:pt>
                <c:pt idx="2">
                  <c:v>52.1</c:v>
                </c:pt>
                <c:pt idx="3">
                  <c:v>42.4</c:v>
                </c:pt>
                <c:pt idx="4">
                  <c:v/>
                </c:pt>
                <c:pt idx="5">
                  <c:v/>
                </c:pt>
                <c:pt idx="6">
                  <c:v>67.6</c:v>
                </c:pt>
                <c:pt idx="7">
                  <c:v>50.0</c:v>
                </c:pt>
                <c:pt idx="8">
                  <c:v>34.3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33.8</c:v>
                </c:pt>
                <c:pt idx="1">
                  <c:v/>
                </c:pt>
                <c:pt idx="2">
                  <c:v>34.5</c:v>
                </c:pt>
                <c:pt idx="3">
                  <c:v>33.0</c:v>
                </c:pt>
                <c:pt idx="4">
                  <c:v/>
                </c:pt>
                <c:pt idx="5">
                  <c:v>36.1</c:v>
                </c:pt>
                <c:pt idx="6">
                  <c:v>37.6</c:v>
                </c:pt>
                <c:pt idx="7">
                  <c:v>32.3</c:v>
                </c:pt>
                <c:pt idx="8">
                  <c:v>29.0</c:v>
                </c:pt>
                <c:pt idx="9">
                  <c:v/>
                </c:pt>
                <c:pt idx="10">
                  <c:v/>
                </c:pt>
                <c:pt idx="11">
                  <c:v>42.2</c:v>
                </c:pt>
                <c:pt idx="12">
                  <c:v>30.1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33.8</c:v>
                </c:pt>
                <c:pt idx="1">
                  <c:v/>
                </c:pt>
                <c:pt idx="2">
                  <c:v>33.2</c:v>
                </c:pt>
                <c:pt idx="3">
                  <c:v>40.5</c:v>
                </c:pt>
                <c:pt idx="4">
                  <c:v>30.3</c:v>
                </c:pt>
                <c:pt idx="5">
                  <c:v/>
                </c:pt>
                <c:pt idx="6">
                  <c:v>33.5</c:v>
                </c:pt>
                <c:pt idx="7">
                  <c:v>34.1</c:v>
                </c:pt>
                <c:pt idx="8">
                  <c:v>32.6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22.6</c:v>
                </c:pt>
                <c:pt idx="1">
                  <c:v>26.5</c:v>
                </c:pt>
                <c:pt idx="2">
                  <c:v/>
                </c:pt>
                <c:pt idx="3">
                  <c:v/>
                </c:pt>
                <c:pt idx="4">
                  <c:v>27.0</c:v>
                </c:pt>
                <c:pt idx="5">
                  <c:v>29.3</c:v>
                </c:pt>
                <c:pt idx="6">
                  <c:v>30.6</c:v>
                </c:pt>
                <c:pt idx="7">
                  <c:v>31.2</c:v>
                </c:pt>
                <c:pt idx="8">
                  <c:v>33.8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50.4</c:v>
                </c:pt>
                <c:pt idx="1">
                  <c:v/>
                </c:pt>
                <c:pt idx="2">
                  <c:v>50.1</c:v>
                </c:pt>
                <c:pt idx="3">
                  <c:v>51.2</c:v>
                </c:pt>
                <c:pt idx="4">
                  <c:v/>
                </c:pt>
                <c:pt idx="5">
                  <c:v>52.6</c:v>
                </c:pt>
                <c:pt idx="6">
                  <c:v>48.5</c:v>
                </c:pt>
                <c:pt idx="7">
                  <c:v>51.9</c:v>
                </c:pt>
                <c:pt idx="8">
                  <c:v>48.9</c:v>
                </c:pt>
                <c:pt idx="9">
                  <c:v/>
                </c:pt>
                <c:pt idx="10">
                  <c:v/>
                </c:pt>
                <c:pt idx="11">
                  <c:v>53.2</c:v>
                </c:pt>
                <c:pt idx="12">
                  <c:v>50.5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50.4</c:v>
                </c:pt>
                <c:pt idx="1">
                  <c:v/>
                </c:pt>
                <c:pt idx="2">
                  <c:v>50.9</c:v>
                </c:pt>
                <c:pt idx="3">
                  <c:v>51.5</c:v>
                </c:pt>
                <c:pt idx="4">
                  <c:v>39.5</c:v>
                </c:pt>
                <c:pt idx="5">
                  <c:v/>
                </c:pt>
                <c:pt idx="6">
                  <c:v>54.1</c:v>
                </c:pt>
                <c:pt idx="7">
                  <c:v>38.2</c:v>
                </c:pt>
                <c:pt idx="8">
                  <c:v>49.1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45.3</c:v>
                </c:pt>
                <c:pt idx="1">
                  <c:v>47.9</c:v>
                </c:pt>
                <c:pt idx="2">
                  <c:v/>
                </c:pt>
                <c:pt idx="3">
                  <c:v/>
                </c:pt>
                <c:pt idx="4">
                  <c:v>52.8</c:v>
                </c:pt>
                <c:pt idx="5">
                  <c:v>51.4</c:v>
                </c:pt>
                <c:pt idx="6">
                  <c:v>50.0</c:v>
                </c:pt>
                <c:pt idx="7">
                  <c:v>49.6</c:v>
                </c:pt>
                <c:pt idx="8">
                  <c:v>50.4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19.1</c:v>
                </c:pt>
                <c:pt idx="1">
                  <c:v/>
                </c:pt>
                <c:pt idx="2">
                  <c:v>21.8</c:v>
                </c:pt>
                <c:pt idx="3">
                  <c:v>16.1</c:v>
                </c:pt>
                <c:pt idx="4">
                  <c:v/>
                </c:pt>
                <c:pt idx="5">
                  <c:v>18.5</c:v>
                </c:pt>
                <c:pt idx="6">
                  <c:v>18.4</c:v>
                </c:pt>
                <c:pt idx="7">
                  <c:v>18.0</c:v>
                </c:pt>
                <c:pt idx="8">
                  <c:v>21.3</c:v>
                </c:pt>
                <c:pt idx="9">
                  <c:v/>
                </c:pt>
                <c:pt idx="10">
                  <c:v/>
                </c:pt>
                <c:pt idx="11">
                  <c:v>24.1</c:v>
                </c:pt>
                <c:pt idx="12">
                  <c:v>16.8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19.1</c:v>
                </c:pt>
                <c:pt idx="1">
                  <c:v/>
                </c:pt>
                <c:pt idx="2">
                  <c:v>17.8</c:v>
                </c:pt>
                <c:pt idx="3">
                  <c:v>25.6</c:v>
                </c:pt>
                <c:pt idx="4">
                  <c:v>22.1</c:v>
                </c:pt>
                <c:pt idx="5">
                  <c:v/>
                </c:pt>
                <c:pt idx="6">
                  <c:v>17.1</c:v>
                </c:pt>
                <c:pt idx="7">
                  <c:v>19.5</c:v>
                </c:pt>
                <c:pt idx="8">
                  <c:v>17.8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13.3</c:v>
                </c:pt>
                <c:pt idx="1">
                  <c:v>16.6</c:v>
                </c:pt>
                <c:pt idx="2">
                  <c:v/>
                </c:pt>
                <c:pt idx="3">
                  <c:v/>
                </c:pt>
                <c:pt idx="4">
                  <c:v>16.8</c:v>
                </c:pt>
                <c:pt idx="5">
                  <c:v>17.2</c:v>
                </c:pt>
                <c:pt idx="6">
                  <c:v>19.1</c:v>
                </c:pt>
                <c:pt idx="7">
                  <c:v>16.9</c:v>
                </c:pt>
                <c:pt idx="8">
                  <c:v>19.1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7.5</c:v>
                </c:pt>
                <c:pt idx="1">
                  <c:v/>
                </c:pt>
                <c:pt idx="2">
                  <c:v>8.2</c:v>
                </c:pt>
                <c:pt idx="3">
                  <c:v>6.5</c:v>
                </c:pt>
                <c:pt idx="4">
                  <c:v/>
                </c:pt>
                <c:pt idx="5">
                  <c:v>7.3</c:v>
                </c:pt>
                <c:pt idx="6">
                  <c:v>6.4</c:v>
                </c:pt>
                <c:pt idx="7">
                  <c:v>6.6</c:v>
                </c:pt>
                <c:pt idx="8">
                  <c:v>8.9</c:v>
                </c:pt>
                <c:pt idx="9">
                  <c:v/>
                </c:pt>
                <c:pt idx="10">
                  <c:v/>
                </c:pt>
                <c:pt idx="11">
                  <c:v>9.7</c:v>
                </c:pt>
                <c:pt idx="12">
                  <c:v>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7.5</c:v>
                </c:pt>
                <c:pt idx="1">
                  <c:v/>
                </c:pt>
                <c:pt idx="2">
                  <c:v>6.7</c:v>
                </c:pt>
                <c:pt idx="3">
                  <c:v>12.2</c:v>
                </c:pt>
                <c:pt idx="4">
                  <c:v>8.5</c:v>
                </c:pt>
                <c:pt idx="5">
                  <c:v/>
                </c:pt>
                <c:pt idx="6">
                  <c:v>6.9</c:v>
                </c:pt>
                <c:pt idx="7">
                  <c:v>4.4</c:v>
                </c:pt>
                <c:pt idx="8">
                  <c:v>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3.2</c:v>
                </c:pt>
                <c:pt idx="1">
                  <c:v>4.7</c:v>
                </c:pt>
                <c:pt idx="2">
                  <c:v/>
                </c:pt>
                <c:pt idx="3">
                  <c:v/>
                </c:pt>
                <c:pt idx="4">
                  <c:v>4.5</c:v>
                </c:pt>
                <c:pt idx="5">
                  <c:v>5.4</c:v>
                </c:pt>
                <c:pt idx="6">
                  <c:v>6.4</c:v>
                </c:pt>
                <c:pt idx="7">
                  <c:v>5.8</c:v>
                </c:pt>
                <c:pt idx="8">
                  <c:v>7.5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58.1</c:v>
                </c:pt>
                <c:pt idx="1">
                  <c:v/>
                </c:pt>
                <c:pt idx="2">
                  <c:v>56.9</c:v>
                </c:pt>
                <c:pt idx="3">
                  <c:v>59.4</c:v>
                </c:pt>
                <c:pt idx="4">
                  <c:v/>
                </c:pt>
                <c:pt idx="5">
                  <c:v>53.8</c:v>
                </c:pt>
                <c:pt idx="6">
                  <c:v>57.1</c:v>
                </c:pt>
                <c:pt idx="7">
                  <c:v>62.7</c:v>
                </c:pt>
                <c:pt idx="8">
                  <c:v>59.5</c:v>
                </c:pt>
                <c:pt idx="9">
                  <c:v/>
                </c:pt>
                <c:pt idx="10">
                  <c:v/>
                </c:pt>
                <c:pt idx="11">
                  <c:v>53.3</c:v>
                </c:pt>
                <c:pt idx="12">
                  <c:v>60.9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58.1</c:v>
                </c:pt>
                <c:pt idx="1">
                  <c:v/>
                </c:pt>
                <c:pt idx="2">
                  <c:v>59.3</c:v>
                </c:pt>
                <c:pt idx="3">
                  <c:v>53.7</c:v>
                </c:pt>
                <c:pt idx="4">
                  <c:v>53.2</c:v>
                </c:pt>
                <c:pt idx="5">
                  <c:v/>
                </c:pt>
                <c:pt idx="6">
                  <c:v>61.6</c:v>
                </c:pt>
                <c:pt idx="7">
                  <c:v>63.8</c:v>
                </c:pt>
                <c:pt idx="8">
                  <c:v>56.5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65.8</c:v>
                </c:pt>
                <c:pt idx="1">
                  <c:v>61.9</c:v>
                </c:pt>
                <c:pt idx="2">
                  <c:v/>
                </c:pt>
                <c:pt idx="3">
                  <c:v/>
                </c:pt>
                <c:pt idx="4">
                  <c:v>62.0</c:v>
                </c:pt>
                <c:pt idx="5">
                  <c:v>61.4</c:v>
                </c:pt>
                <c:pt idx="6">
                  <c:v>63.8</c:v>
                </c:pt>
                <c:pt idx="7">
                  <c:v>61.3</c:v>
                </c:pt>
                <c:pt idx="8">
                  <c:v>58.1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24.4</c:v>
                </c:pt>
                <c:pt idx="1">
                  <c:v/>
                </c:pt>
                <c:pt idx="2">
                  <c:v>25.0</c:v>
                </c:pt>
                <c:pt idx="3">
                  <c:v>23.3</c:v>
                </c:pt>
                <c:pt idx="4">
                  <c:v/>
                </c:pt>
                <c:pt idx="5">
                  <c:v>27.0</c:v>
                </c:pt>
                <c:pt idx="6">
                  <c:v>23.2</c:v>
                </c:pt>
                <c:pt idx="7">
                  <c:v>24.3</c:v>
                </c:pt>
                <c:pt idx="8">
                  <c:v>22.1</c:v>
                </c:pt>
                <c:pt idx="9">
                  <c:v/>
                </c:pt>
                <c:pt idx="10">
                  <c:v/>
                </c:pt>
                <c:pt idx="11">
                  <c:v>18.3</c:v>
                </c:pt>
                <c:pt idx="12">
                  <c:v>26.1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2012</c:v>
                </c:pt>
                <c:pt idx="1">
                  <c:v>2014</c:v>
                </c:pt>
                <c:pt idx="2">
                  <c:v>2016</c:v>
                </c:pt>
                <c:pt idx="3">
                  <c:v>2018</c:v>
                </c:pt>
              </c:numCache>
            </c:numRef>
          </c:cat>
          <c:val>
            <c:numRef>
              <c:f>Sheet1!$B$2:$B$5</c:f>
              <c:numCache>
                <c:formatCode>General</c:formatCode>
                <c:ptCount val="15"/>
                <c:pt idx="0">
                  <c:v>46.6</c:v>
                </c:pt>
                <c:pt idx="1">
                  <c:v>49.4</c:v>
                </c:pt>
                <c:pt idx="2">
                  <c:v>48.3</c:v>
                </c:pt>
                <c:pt idx="3">
                  <c:v>50.7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24.4</c:v>
                </c:pt>
                <c:pt idx="1">
                  <c:v/>
                </c:pt>
                <c:pt idx="2">
                  <c:v>24.3</c:v>
                </c:pt>
                <c:pt idx="3">
                  <c:v>22.7</c:v>
                </c:pt>
                <c:pt idx="4">
                  <c:v>30.4</c:v>
                </c:pt>
                <c:pt idx="5">
                  <c:v/>
                </c:pt>
                <c:pt idx="6">
                  <c:v>24.0</c:v>
                </c:pt>
                <c:pt idx="7">
                  <c:v>25.8</c:v>
                </c:pt>
                <c:pt idx="8">
                  <c:v>25.0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27.7</c:v>
                </c:pt>
                <c:pt idx="1">
                  <c:v>24.2</c:v>
                </c:pt>
                <c:pt idx="2">
                  <c:v/>
                </c:pt>
                <c:pt idx="3">
                  <c:v/>
                </c:pt>
                <c:pt idx="4">
                  <c:v>26.5</c:v>
                </c:pt>
                <c:pt idx="5">
                  <c:v>25.8</c:v>
                </c:pt>
                <c:pt idx="6">
                  <c:v>27.4</c:v>
                </c:pt>
                <c:pt idx="7">
                  <c:v>23.8</c:v>
                </c:pt>
                <c:pt idx="8">
                  <c:v>24.4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11.3</c:v>
                </c:pt>
                <c:pt idx="1">
                  <c:v/>
                </c:pt>
                <c:pt idx="2">
                  <c:v>12.2</c:v>
                </c:pt>
                <c:pt idx="3">
                  <c:v>10.2</c:v>
                </c:pt>
                <c:pt idx="4">
                  <c:v/>
                </c:pt>
                <c:pt idx="5">
                  <c:v>14.0</c:v>
                </c:pt>
                <c:pt idx="6">
                  <c:v>10.8</c:v>
                </c:pt>
                <c:pt idx="7">
                  <c:v>10.0</c:v>
                </c:pt>
                <c:pt idx="8">
                  <c:v>9.3</c:v>
                </c:pt>
                <c:pt idx="9">
                  <c:v/>
                </c:pt>
                <c:pt idx="10">
                  <c:v/>
                </c:pt>
                <c:pt idx="11">
                  <c:v>8.9</c:v>
                </c:pt>
                <c:pt idx="12">
                  <c:v>11.5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11.3</c:v>
                </c:pt>
                <c:pt idx="1">
                  <c:v/>
                </c:pt>
                <c:pt idx="2">
                  <c:v>10.9</c:v>
                </c:pt>
                <c:pt idx="3">
                  <c:v>10.4</c:v>
                </c:pt>
                <c:pt idx="4">
                  <c:v>19.7</c:v>
                </c:pt>
                <c:pt idx="5">
                  <c:v/>
                </c:pt>
                <c:pt idx="6">
                  <c:v>10.3</c:v>
                </c:pt>
                <c:pt idx="7">
                  <c:v>14.4</c:v>
                </c:pt>
                <c:pt idx="8">
                  <c:v>11.6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2010</c:v>
                </c:pt>
                <c:pt idx="5">
                  <c:v>2012</c:v>
                </c:pt>
                <c:pt idx="6">
                  <c:v>2014</c:v>
                </c:pt>
                <c:pt idx="7">
                  <c:v>2016</c:v>
                </c:pt>
                <c:pt idx="8">
                  <c:v>2018</c:v>
                </c:pt>
              </c:numCache>
            </c:numRef>
          </c:cat>
          <c:val>
            <c:numRef>
              <c:f>Sheet1!$B$2:$B$10</c:f>
              <c:numCache>
                <c:formatCode>General</c:formatCode>
                <c:ptCount val="15"/>
                <c:pt idx="0">
                  <c:v>12.2</c:v>
                </c:pt>
                <c:pt idx="1">
                  <c:v>9.6</c:v>
                </c:pt>
                <c:pt idx="2">
                  <c:v/>
                </c:pt>
                <c:pt idx="3">
                  <c:v/>
                </c:pt>
                <c:pt idx="4">
                  <c:v>12.2</c:v>
                </c:pt>
                <c:pt idx="5">
                  <c:v>11.7</c:v>
                </c:pt>
                <c:pt idx="6">
                  <c:v>13.2</c:v>
                </c:pt>
                <c:pt idx="7">
                  <c:v>11.8</c:v>
                </c:pt>
                <c:pt idx="8">
                  <c:v>11.3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29.3</c:v>
                </c:pt>
                <c:pt idx="1">
                  <c:v/>
                </c:pt>
                <c:pt idx="2">
                  <c:v>26.7</c:v>
                </c:pt>
                <c:pt idx="3">
                  <c:v>31.6</c:v>
                </c:pt>
                <c:pt idx="4">
                  <c:v/>
                </c:pt>
                <c:pt idx="5">
                  <c:v>29.0</c:v>
                </c:pt>
                <c:pt idx="6">
                  <c:v>32.7</c:v>
                </c:pt>
                <c:pt idx="7">
                  <c:v>27.9</c:v>
                </c:pt>
                <c:pt idx="8">
                  <c:v>26.7</c:v>
                </c:pt>
                <c:pt idx="9">
                  <c:v/>
                </c:pt>
                <c:pt idx="10">
                  <c:v/>
                </c:pt>
                <c:pt idx="11">
                  <c:v>27.6</c:v>
                </c:pt>
                <c:pt idx="12">
                  <c:v>27.6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29.3</c:v>
                </c:pt>
                <c:pt idx="1">
                  <c:v/>
                </c:pt>
                <c:pt idx="2">
                  <c:v>29.4</c:v>
                </c:pt>
                <c:pt idx="3">
                  <c:v>28.9</c:v>
                </c:pt>
                <c:pt idx="4">
                  <c:v>31.9</c:v>
                </c:pt>
                <c:pt idx="5">
                  <c:v/>
                </c:pt>
                <c:pt idx="6">
                  <c:v>26.0</c:v>
                </c:pt>
                <c:pt idx="7">
                  <c:v>22.0</c:v>
                </c:pt>
                <c:pt idx="8">
                  <c:v>30.1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18.7</c:v>
                </c:pt>
                <c:pt idx="1">
                  <c:v>22.6</c:v>
                </c:pt>
                <c:pt idx="2">
                  <c:v>24.3</c:v>
                </c:pt>
                <c:pt idx="3">
                  <c:v>28.5</c:v>
                </c:pt>
                <c:pt idx="4">
                  <c:v>29.3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16.5</c:v>
                </c:pt>
                <c:pt idx="1">
                  <c:v/>
                </c:pt>
                <c:pt idx="2">
                  <c:v>20.3</c:v>
                </c:pt>
                <c:pt idx="3">
                  <c:v>12.7</c:v>
                </c:pt>
                <c:pt idx="4">
                  <c:v/>
                </c:pt>
                <c:pt idx="5">
                  <c:v>14.7</c:v>
                </c:pt>
                <c:pt idx="6">
                  <c:v>12.4</c:v>
                </c:pt>
                <c:pt idx="7">
                  <c:v>17.5</c:v>
                </c:pt>
                <c:pt idx="8">
                  <c:v>20.9</c:v>
                </c:pt>
                <c:pt idx="9">
                  <c:v/>
                </c:pt>
                <c:pt idx="10">
                  <c:v/>
                </c:pt>
                <c:pt idx="11">
                  <c:v>15.5</c:v>
                </c:pt>
                <c:pt idx="12">
                  <c:v>15.3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16.5</c:v>
                </c:pt>
                <c:pt idx="1">
                  <c:v/>
                </c:pt>
                <c:pt idx="2">
                  <c:v>16.7</c:v>
                </c:pt>
                <c:pt idx="3">
                  <c:v>16.9</c:v>
                </c:pt>
                <c:pt idx="4">
                  <c:v>15.3</c:v>
                </c:pt>
                <c:pt idx="5">
                  <c:v/>
                </c:pt>
                <c:pt idx="6">
                  <c:v>20.4</c:v>
                </c:pt>
                <c:pt idx="7">
                  <c:v>23.1</c:v>
                </c:pt>
                <c:pt idx="8">
                  <c:v>13.0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26.2</c:v>
                </c:pt>
                <c:pt idx="1">
                  <c:v>22.3</c:v>
                </c:pt>
                <c:pt idx="2">
                  <c:v>20.4</c:v>
                </c:pt>
                <c:pt idx="3">
                  <c:v>18.2</c:v>
                </c:pt>
                <c:pt idx="4">
                  <c:v>16.5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c:v>
                </c:pt>
                <c:pt idx="1">
                  <c:v/>
                </c:pt>
                <c:pt idx="2">
                  <c:v>10.2</c:v>
                </c:pt>
                <c:pt idx="3">
                  <c:v>6.6</c:v>
                </c:pt>
                <c:pt idx="4">
                  <c:v/>
                </c:pt>
                <c:pt idx="5">
                  <c:v>8.2</c:v>
                </c:pt>
                <c:pt idx="6">
                  <c:v>5.0</c:v>
                </c:pt>
                <c:pt idx="7">
                  <c:v>10.5</c:v>
                </c:pt>
                <c:pt idx="8">
                  <c:v>8.8</c:v>
                </c:pt>
                <c:pt idx="9">
                  <c:v/>
                </c:pt>
                <c:pt idx="10">
                  <c:v/>
                </c:pt>
                <c:pt idx="11">
                  <c:v>5.7</c:v>
                </c:pt>
                <c:pt idx="12">
                  <c:v>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8.4</c:v>
                </c:pt>
                <c:pt idx="1">
                  <c:v/>
                </c:pt>
                <c:pt idx="2">
                  <c:v>8.4</c:v>
                </c:pt>
                <c:pt idx="3">
                  <c:v>7.6</c:v>
                </c:pt>
                <c:pt idx="4">
                  <c:v>9.6</c:v>
                </c:pt>
                <c:pt idx="5">
                  <c:v/>
                </c:pt>
                <c:pt idx="6">
                  <c:v>10.5</c:v>
                </c:pt>
                <c:pt idx="7">
                  <c:v>12.0</c:v>
                </c:pt>
                <c:pt idx="8">
                  <c:v>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2010</c:v>
                </c:pt>
                <c:pt idx="1">
                  <c:v>2012</c:v>
                </c:pt>
                <c:pt idx="2">
                  <c:v>2014</c:v>
                </c:pt>
                <c:pt idx="3">
                  <c:v>2016</c:v>
                </c:pt>
                <c:pt idx="4">
                  <c:v>2018</c:v>
                </c:pt>
              </c:numCache>
            </c:numRef>
          </c:cat>
          <c:val>
            <c:numRef>
              <c:f>Sheet1!$B$2:$B$6</c:f>
              <c:numCache>
                <c:formatCode>General</c:formatCode>
                <c:ptCount val="15"/>
                <c:pt idx="0">
                  <c:v>17.0</c:v>
                </c:pt>
                <c:pt idx="1">
                  <c:v>13.8</c:v>
                </c:pt>
                <c:pt idx="2">
                  <c:v>11.9</c:v>
                </c:pt>
                <c:pt idx="3">
                  <c:v>10.3</c:v>
                </c:pt>
                <c:pt idx="4">
                  <c:v>8.4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22.4</c:v>
                </c:pt>
                <c:pt idx="1">
                  <c:v/>
                </c:pt>
                <c:pt idx="2">
                  <c:v>16.2</c:v>
                </c:pt>
                <c:pt idx="3">
                  <c:v>28.2</c:v>
                </c:pt>
                <c:pt idx="4">
                  <c:v/>
                </c:pt>
                <c:pt idx="5">
                  <c:v>16.1</c:v>
                </c:pt>
                <c:pt idx="6">
                  <c:v>23.3</c:v>
                </c:pt>
                <c:pt idx="7">
                  <c:v>23.3</c:v>
                </c:pt>
                <c:pt idx="8">
                  <c:v>25.8</c:v>
                </c:pt>
                <c:pt idx="9">
                  <c:v/>
                </c:pt>
                <c:pt idx="10">
                  <c:v/>
                </c:pt>
                <c:pt idx="11">
                  <c:v>23.0</c:v>
                </c:pt>
                <c:pt idx="12">
                  <c:v>20.6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22.4</c:v>
                </c:pt>
                <c:pt idx="1">
                  <c:v/>
                </c:pt>
                <c:pt idx="2">
                  <c:v>21.0</c:v>
                </c:pt>
                <c:pt idx="3">
                  <c:v>28.4</c:v>
                </c:pt>
                <c:pt idx="4">
                  <c:v>25.9</c:v>
                </c:pt>
                <c:pt idx="5">
                  <c:v/>
                </c:pt>
                <c:pt idx="6">
                  <c:v>21.1</c:v>
                </c:pt>
                <c:pt idx="7">
                  <c:v>26.1</c:v>
                </c:pt>
                <c:pt idx="8">
                  <c:v>21.1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Texted or E-Mailed While Driving a Car or Other Vehicle,*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No change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Milk,*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Milk,*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2003-2018, no change 2003-2012, increased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M &gt; F; 9th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One or More Glasses Per Day of Milk,*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QNMILK1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One or More Glasses Per Day of Milk,*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QNMILK1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One or More Glasses Per Day of Milk,*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Decreased 2003-2018, no change 2003-2010, decreased 2010-2018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QNMILK1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Three or More Glasses Per Day of Milk,*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QNMILK3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Three or More Glasses Per Day of Milk,*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QNMILK3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Three or More Glasses Per Day of Milk,*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Decreased 2003-2018, decreased 2003-2014, decreased 2014-2018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QNMILK3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Breakfast,*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Breakfast,*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Breakfast,*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9th &gt; 11th, 9th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Breakfast on All 7 Days,*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Breakfast on All 7 Days,*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Breakfast on All 7 Days,*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Decreased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10th, 9th &gt; 11th, 9th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5 or More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5 or More Days,*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on School Property,*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5 or More Days,*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Participate in at Least 60 Minutes of Physical Activity on at Least 1 Day,*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Participate in at Least 60 Minutes of Physical Activity on at Least 1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Participate in at Least 60 Minutes of Physical Activity on at Least 1 Day,*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Increased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10th, 9th &gt; 11th, 9th &gt; 12th, 10th &gt; 12th, 11th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All 7 Days,*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All 7 Days,*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900" b="1" baseline="50000" dirty="0">
                <a:solidFill>
                  <a:srgbClr val="007889"/>
                </a:solidFill>
              </a:rPr>
              <a:t>†</a:t>
            </a:r>
            <a:r>
              <a:rPr lang="en-US" sz="1100" dirty="0">
                <a:solidFill>
                  <a:srgbClr val="007889"/>
                </a:solidFill>
              </a:rPr>
              <a:t>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Watched Television 3 or More Hours Per Day,*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Watched Television 3 or More Hours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Watched Television 3 or More Hours Per Day,*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QN79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007889"/>
                </a:solidFill>
              </a:rPr>
              <a:t>†</a:t>
            </a:r>
            <a:r>
              <a:rPr lang="en-US" sz="1100" dirty="0">
                <a:solidFill>
                  <a:srgbClr val="007889"/>
                </a:solidFill>
              </a:rPr>
              <a:t>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Played Video or Computer Games or Used a Computer 3 or More Hours Per Day,*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Played Video or Computer Games or Used a Computer 3 or More Hours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Played Video or Computer Games or Used a Computer 3 or More Hours Per Day,*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007889"/>
                </a:solidFill>
              </a:rPr>
              <a:t>†</a:t>
            </a:r>
            <a:r>
              <a:rPr lang="en-US" sz="1100" dirty="0">
                <a:solidFill>
                  <a:srgbClr val="007889"/>
                </a:solidFill>
              </a:rPr>
              <a:t>Increased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M &gt; F; 9th &gt; 11th, 9th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Attended Physical Education (PE) Classes on 1 or More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Attended Physical Education (PE) Classes on 1 or More Days,*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Attended Physical Education (PE) Classes on 1 or More Days,*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No change, 1991-2012, decreased,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on School Property,*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Attended Physical Education Classes on All 5 Days,*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QNDLYPE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Attended Physical Education Classes on All 5 Days,*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QNDLYPE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Attended Physical Education Classes on All 5 Days,*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No change, 1991-2012, decreased,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QNDLYPE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Concussion from Playing a Sport or Being Physically Active,*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Concussion from Playing a Sport or Being Physically Active,*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Concussion from Playing a Sport or Being Physically Active,*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900" b="1" baseline="50000" dirty="0">
                <a:solidFill>
                  <a:srgbClr val="007889"/>
                </a:solidFill>
              </a:rPr>
              <a:t>†</a:t>
            </a:r>
            <a:r>
              <a:rPr lang="en-US" sz="1100" dirty="0">
                <a:solidFill>
                  <a:srgbClr val="007889"/>
                </a:solidFill>
              </a:rPr>
              <a:t>11th &gt; 10th,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Human Immunodeficiency Virus (HIV),*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Human Immunodeficiency Virus (HIV),*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Human Immunodeficiency Virus (HIV),*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900" b="1" baseline="50000" dirty="0">
                <a:solidFill>
                  <a:srgbClr val="007889"/>
                </a:solidFill>
              </a:rPr>
              <a:t>†</a:t>
            </a:r>
            <a:r>
              <a:rPr lang="en-US" sz="1100" dirty="0">
                <a:solidFill>
                  <a:srgbClr val="007889"/>
                </a:solidFill>
              </a:rPr>
              <a:t>No change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a Sexually Transmitted Disease (STD),*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a Sexually Transmitted Disease (STD),*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F &gt; M; 9th &gt; 10th;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Dentist,*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Dentist,*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Dentist,*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Increased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Never Saw a Dentist,*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Never Saw a Dentist,*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on School Property,*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Decreased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Never Saw a Dentist,*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Ever Been Told by a Doctor or Nurse That They Had Asthma,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Ever Been Told by a Doctor or Nurse That They Had Asthma,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Ever Been Told by a Doctor or Nurse That They Had Asthma,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M &gt; F; 9th &gt; 11th, 9th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Got 8 or More Hours of Sleep,*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Got 8 or More Hours of Sleep,*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Got 8 or More Hours of Sleep,*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Decreased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Described Their Grades in School As Mostly A's or B's,*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Described Their Grades in School As Mostly A's or B's,*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Described Their Grades in School As Mostly A's or B's,*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No change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drove a car or other vehicle</a:t>
            </a:r>
          </a:p>
          <a:p>
            <a:r>
              <a:rPr lang="en-US" sz="900" b="1" baseline="50000" dirty="0">
                <a:solidFill>
                  <a:srgbClr val="007889"/>
                </a:solidFill>
              </a:rPr>
              <a:t>†</a:t>
            </a:r>
            <a:r>
              <a:rPr lang="en-US" sz="1100" dirty="0">
                <a:solidFill>
                  <a:srgbClr val="007889"/>
                </a:solidFill>
              </a:rPr>
              <a:t>11th &gt; 9th, 11th &gt; 10th,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Talked on a Cell Phone While Driving,*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drove a car or other vehicle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Talked on a Cell Phone While Driving,*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their life</a:t>
            </a:r>
          </a:p>
          <a:p>
            <a:r>
              <a:rPr lang="en-US" sz="900" b="1" baseline="50000" dirty="0">
                <a:solidFill>
                  <a:srgbClr val="007889"/>
                </a:solidFill>
              </a:rPr>
              <a:t>†</a:t>
            </a:r>
            <a:r>
              <a:rPr lang="en-US" sz="1100" dirty="0">
                <a:solidFill>
                  <a:srgbClr val="007889"/>
                </a:solidFill>
              </a:rPr>
              <a:t>11th &gt; 9th, 11th &gt; 10th,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Drank Alcohol,*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Drank Alcohol,*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Drank Alcohol,*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their life</a:t>
            </a:r>
          </a:p>
          <a:p>
            <a:r>
              <a:rPr lang="en-US" sz="900" b="1" baseline="50000" dirty="0">
                <a:solidFill>
                  <a:srgbClr val="007889"/>
                </a:solidFill>
              </a:rPr>
              <a:t>†</a:t>
            </a:r>
            <a:r>
              <a:rPr lang="en-US" sz="1100" dirty="0">
                <a:solidFill>
                  <a:srgbClr val="007889"/>
                </a:solidFill>
              </a:rPr>
              <a:t>Decreased 1991-2018, decreased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Took Prescription Pain Medicine Without a Doctor's Prescription or Differently Than How a Doctor Told Them to Use It,*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Go to School Because They Felt Unsafe at School or on Their Way to or from School,*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Took Prescription Pain Medicine Without a Doctor's Prescription or Differently Than How a Doctor Told Them to Use It,*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Took Prescription Pain Medicine Without a Doctor's Prescription or Differently Than How a Doctor Told Them to Use It,*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LSD, acid, PCP, angel dust, mescaline, or mushrooms, one or more times during their life</a:t>
            </a:r>
          </a:p>
          <a:p>
            <a:r>
              <a:rPr lang="en-US" sz="900" b="1" baseline="50000" dirty="0">
                <a:solidFill>
                  <a:srgbClr val="007889"/>
                </a:solidFill>
              </a:rPr>
              <a:t>†</a:t>
            </a:r>
            <a:r>
              <a:rPr lang="en-US" sz="1100" dirty="0">
                <a:solidFill>
                  <a:srgbClr val="007889"/>
                </a:solidFill>
              </a:rPr>
              <a:t>12th &gt; 9th,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Hallucinogenic Drugs,*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LSD, acid, PCP, angel dust, mescaline, or mushrooms,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Hallucinogenic Drugs,*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Gatorade or PowerAde, not counting low-calorie sports drinks such as Propel or G2, during the 7 days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a Sports Drink,*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Gatorade or PowerAde, not counting low-calorie sports drinks such as Propel or G2,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a Sports Drink,*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a Sports Drink,*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Gatorade or PowerAde, not counting low-calorie sports drinks such as Propel or G2, during the 7 days before the survey</a:t>
            </a:r>
          </a:p>
          <a:p>
            <a:r>
              <a:rPr lang="en-US" sz="900" b="1" baseline="50000" dirty="0">
                <a:solidFill>
                  <a:srgbClr val="007889"/>
                </a:solidFill>
              </a:rPr>
              <a:t>†</a:t>
            </a:r>
            <a:r>
              <a:rPr lang="en-US" sz="1100" dirty="0">
                <a:solidFill>
                  <a:srgbClr val="007889"/>
                </a:solidFill>
              </a:rPr>
              <a:t>Increased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lemonade, sweetened tea or coffee drinks, flavored milk, Snapple, Sunny Delight, or energy drinks such as Red Bull, not counting soda or pop, sports drinks, energy drinks, or 100% fruit juice, one or more times per day during the 7 days before the survey</a:t>
            </a:r>
          </a:p>
          <a:p>
            <a:r>
              <a:rPr lang="en-US" sz="900" b="1" baseline="50000" dirty="0">
                <a:solidFill>
                  <a:srgbClr val="007889"/>
                </a:solidFill>
              </a:rPr>
              <a:t>†</a:t>
            </a:r>
            <a:r>
              <a:rPr lang="en-US" sz="1100" dirty="0">
                <a:solidFill>
                  <a:srgbClr val="007889"/>
                </a:solidFill>
              </a:rPr>
              <a:t>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Sugar-Sweetened Beverage,*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lemonade, sweetened tea or coffee drinks, flavored milk, Snapple, Sunny Delight, or energy drinks such as Red Bull, not counting soda or pop, sports drinks, energy drinks, or 100% fruit juice, one or more times per day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Sugar-Sweetened Beverage,*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Sugar-Sweetened Beverage,*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lemonade, sweetened tea or coffee drinks, flavored milk, Snapple, Sunny Delight, or energy drinks such as Red Bull, not counting soda or pop, sports drinks, energy drinks, or 100% fruit juice, one or more times per day during the 7 days before the survey</a:t>
            </a:r>
          </a:p>
          <a:p>
            <a:r>
              <a:rPr lang="en-US" sz="900" b="1" baseline="50000" dirty="0">
                <a:solidFill>
                  <a:srgbClr val="007889"/>
                </a:solidFill>
              </a:rPr>
              <a:t>†</a:t>
            </a:r>
            <a:r>
              <a:rPr lang="en-US" sz="1100" dirty="0">
                <a:solidFill>
                  <a:srgbClr val="007889"/>
                </a:solidFill>
              </a:rPr>
              <a:t>No change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push-ups, sit-ups, or weight lifting, during the 7 days before the survey</a:t>
            </a:r>
          </a:p>
          <a:p>
            <a:r>
              <a:rPr lang="en-US" sz="900" b="1" baseline="50000" dirty="0">
                <a:solidFill>
                  <a:srgbClr val="007889"/>
                </a:solidFill>
              </a:rPr>
              <a:t>†</a:t>
            </a:r>
            <a:r>
              <a:rPr lang="en-US" sz="1100" dirty="0">
                <a:solidFill>
                  <a:srgbClr val="007889"/>
                </a:solidFill>
              </a:rPr>
              <a:t>M &gt; F; 9th &gt; 12th, 10th &gt; 12th, 11th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Exercises to Strengthen or Tone Their Muscles on Three or More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push-ups, sit-ups, or weight lifting,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Exercises to Strengthen or Tone Their Muscles on Three or More Days,*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Exercises to Strengthen or Tone Their Muscles on Three or More Days,*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push-ups, sit-ups, or weight lifting, during the 7 days before the survey</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cheerleading, dance team, flag team, or dance classes, counting any activities run by their school or community groups,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Participated in Any Organized Dance Activities,*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cheerleading, dance team, flag team, or dance classes, counting any activities run by their school or community groups,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Participated in Any Organized Dance Activities,*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sunlamp, sunbed, or tanning booth [not counting getting a spray-on tan], one or more times during the 12 months before the survey</a:t>
            </a:r>
          </a:p>
          <a:p>
            <a:r>
              <a:rPr lang="en-US" sz="900" b="1" baseline="50000" dirty="0">
                <a:solidFill>
                  <a:srgbClr val="007889"/>
                </a:solidFill>
              </a:rPr>
              <a:t>†</a:t>
            </a:r>
            <a:r>
              <a:rPr lang="en-US" sz="1100" dirty="0">
                <a:solidFill>
                  <a:srgbClr val="007889"/>
                </a:solidFill>
              </a:rPr>
              <a:t>F &gt; M;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Indoor Tanning Device,*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Go to School Because They Felt Unsafe at School or on Their Way to or from School,*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sunlamp, sunbed, or tanning booth [not counting getting a spray-on tan],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Indoor Tanning Device,*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Indoor Tanning Device,*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sunlamp, sunbed, or tanning booth [not counting getting a spray-on tan], one or more times during the 12 months before the survey</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low calorie sports drinks such as Propel or G2, during the 7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Sports Drink One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QNSPDRK1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low calorie sports drinks such as Propel or G2,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Sports Drink One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QNSPDRK1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Sports Drink One or More Times Per Day,*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low calorie sports drinks such as Propel or G2, during the 7 days before the survey</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QNSPDRK1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low calorie sports drinks such as Propel or G2, during the 7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Sports Drink Two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QNSPDRK2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low calorie sports drinks such as Propel or G2,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Sports Drink Two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QNSPDRK2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Sports Drink Two or More Times Per Day,*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low calorie sports drinks such as Propel or G2, during the 7 days before the survey</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QNSPDRK2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cocaine, inhalants, heroin, methamphetamines, ecstasy, or hallucinogens,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Select Illicit Drugs,*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QNILLICT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cocaine, inhalants, heroin, methamphetamines, ecstasy, or hallucinogens,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Select Illicit Drugs,*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QNILLICT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Go to School Because They Felt Unsafe at School or on Their Way to or from School,* 1993-2018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Increased 1993-2018, no change 1993-2010, increased 2010-2018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1993-2018 -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Threatened or Injured with a Weapon on School Property,*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Threatened or Injured with a Weapon on School Property,*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Threatened or Injured with a Weapon on School Property,* 1993-2018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Increased, 1993-2005, decreased, 2005-2018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1993-2018 -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in a Physical Fight,*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in a Physical Fight,*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in a Physical Fight,*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F &gt; M;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Physically Forced to Have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Physically Forced to Have Sexual Intercourse,*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Physically Forced to Have Sexual Intercourse,*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Violence,*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Violence,*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Dating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Dating Violence,*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Dating Violence,*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Physical Dating Violence,*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Physical Dating Violence,*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Physical Dating Violence,*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F &gt; M; 10th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Bullied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Bullied on School Property,*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Bullied on School Property,*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No change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Electronically Bullied,*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Electronically Bullied,*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Electronically Bullied,*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No change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F &gt; M; 10th &gt; 9th, 11th &gt; 9th;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Felt Sad or Hopeless,*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Felt Sad or Hopeless,*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Felt Sad or Hopeless,*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Decreased, 2003-2012, increased,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Seriously Considered Attempting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Seriously Considered Attempting Suicide,*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Seriously Considered Attempting Suicide,*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Decreased 1991-2018, decreased 1991-2012, increased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Made a Plan About How They Would Attempt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Made a Plan About How They Would Attempt Suicide,*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Made a Plan About How They Would Attempt Suicide,*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1991-2018, decreased 1991-2012, increased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Attempted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Attempted Suicide,*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Attempted Suicide,*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No change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Tried Cigarette Smoking,*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Tried Cigarette Smoking,*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Tried Cigarette Smoking,*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Decreased 1991-2018, decreased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QN30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First Tried Cigarette Smoking Before Age 13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First Tried Cigarette Smoking Before Age 13 Years,*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First Tried Cigarette Smoking Before Age 13 Years,*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1991-2018, decreased 1991-2005, decreased 2005-2018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Frequently,*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Frequently,*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Frequently,*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Decreased 1991-2018, decreased 1991-2005, decreased 2005-2018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Daily,*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Daily,*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Daily,*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Decreased 1991-2018, decreased 1991-2005, decreased 2005-2018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Smoked More Than 10 Cigarettes Per Day,*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Smoked More Than 10 Cigarettes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a:t>
            </a:r>
          </a:p>
          <a:p>
            <a:r>
              <a:rPr lang="en-US" sz="900" b="1" baseline="50000" dirty="0">
                <a:solidFill>
                  <a:srgbClr val="007889"/>
                </a:solidFill>
              </a:rPr>
              <a:t>†</a:t>
            </a:r>
            <a:r>
              <a:rPr lang="en-US" sz="1100" dirty="0">
                <a:solidFill>
                  <a:srgbClr val="007889"/>
                </a:solidFill>
              </a:rPr>
              <a:t>10th &gt; 9th, 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an Electronic Vapor Product,*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Seat Belt,*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an Electronic Vapor Product,*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an Electronic Vapor Product,*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a:t>
            </a:r>
          </a:p>
          <a:p>
            <a:r>
              <a:rPr lang="en-US" sz="900" b="1" baseline="50000" dirty="0">
                <a:solidFill>
                  <a:srgbClr val="007889"/>
                </a:solidFill>
              </a:rPr>
              <a:t>†</a:t>
            </a:r>
            <a:r>
              <a:rPr lang="en-US" sz="1100" dirty="0">
                <a:solidFill>
                  <a:srgbClr val="007889"/>
                </a:solidFill>
              </a:rPr>
              <a:t>Increased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007889"/>
                </a:solidFill>
              </a:rPr>
              <a:t>†</a:t>
            </a:r>
            <a:r>
              <a:rPr lang="en-US" sz="1100" dirty="0">
                <a:solidFill>
                  <a:srgbClr val="007889"/>
                </a:solidFill>
              </a:rPr>
              <a:t>10th &gt; 9th, 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an Electronic Vapor Product,*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an Electronic Vapor Product,*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an Electronic Vapor Product,*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007889"/>
                </a:solidFill>
              </a:rPr>
              <a:t>†</a:t>
            </a:r>
            <a:r>
              <a:rPr lang="en-US" sz="1100" dirty="0">
                <a:solidFill>
                  <a:srgbClr val="007889"/>
                </a:solidFill>
              </a:rPr>
              <a:t>Decreased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11th &gt; 9th, 12th &gt; 9th;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Frequently,*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Frequently,*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Frequently,*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Increased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11th &gt; 9th;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Daily,*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Daily,*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Daily,*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Increased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Their Own Electronic Vapor Products by Buying Them in a Store,*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Their Own Electronic Vapor Products by Buying Them in a Store,*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Their Own Electronic Vapor Products by Buying Them in a Store,*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convenience store, supermarket, discount store, gas station, or vape store, during the 30 days before the survey, among students who currently used electronic vapor products and who were aged &lt;18 years</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900" b="1" baseline="50000" dirty="0">
                <a:solidFill>
                  <a:srgbClr val="007889"/>
                </a:solidFill>
              </a:rPr>
              <a:t>†</a:t>
            </a:r>
            <a:r>
              <a:rPr lang="en-US" sz="1100" dirty="0">
                <a:solidFill>
                  <a:srgbClr val="007889"/>
                </a:solidFill>
              </a:rPr>
              <a:t>M &gt; F;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Smokeless Tobacco,*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Smokeless Tobacco,*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Seat Belt,*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Smokeless Tobacco,*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2003-2018, decreased 2003-2014, decreased 2014-2018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QNTB2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12th &gt; 9th;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or Used Smokeless Tobacco,*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or Used Smokeless Tobacco,*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or Used Smokeless Tobacco,*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QNTB3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10th &gt; 9th, 11th &gt; 9th, 12th &gt; 9th;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or Used Smokeless Tobacco or Electronic Vapor Products,*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or Used Smokeless Tobacco or Electronic Vapor Products,*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Cigars or Used Smokeless Tobacco or Electronic Vapor Products,*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QNTB4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10th &gt; 9th, 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Used Electronic Vapor Products,*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Used Electronic Vapor Products,*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Used Electronic Vapor Products,*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Seat Belt,*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900" b="1" baseline="50000" dirty="0">
                <a:solidFill>
                  <a:srgbClr val="007889"/>
                </a:solidFill>
              </a:rPr>
              <a:t>†</a:t>
            </a:r>
            <a:r>
              <a:rPr lang="en-US" sz="1100" dirty="0">
                <a:solidFill>
                  <a:srgbClr val="007889"/>
                </a:solidFill>
              </a:rPr>
              <a:t>Decreased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cigars, smokeless tobacco, shisha or hookah tobacco, and electronic vapor products, ever during the 12 months before the survey, among students who used any tobacco products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to Quit Using All Tobacco Products,*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cigars, smokeless tobacco, shisha or hookah tobacco, and electronic vapor products, ever during the 12 months before the survey, among students who used any tobacco products during the 12 months before the survey</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to Quit Using All Tobacco Products,*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to Quit Using All Tobacco Products,*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cigars, smokeless tobacco, shisha or hookah tobacco, and electronic vapor products, ever during the 12 months before the survey, among students who used any tobacco products during the 12 months before the survey</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Their First Drink of Alcohol Before Age 13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Their First Drink of Alcohol Before Age 13 Years,*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Their First Drink of Alcohol Before Age 13 Years,*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Decreased 1991-2018, decreased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F &gt; M; 10th &gt; 9th, 11th &gt; 9th,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Drank Alcohol,*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Drank Alcohol,*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Drank Alcohol,*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Decreased 1991-2018, decreased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007889"/>
                </a:solidFill>
              </a:rPr>
              <a:t>†</a:t>
            </a:r>
            <a:r>
              <a:rPr lang="en-US" sz="1100" dirty="0">
                <a:solidFill>
                  <a:srgbClr val="007889"/>
                </a:solidFill>
              </a:rPr>
              <a:t>F &gt; M; 10th &gt; 9th, 11th &gt; 9th,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Were Binge Drinking,*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for female students or five or more drinks of alcohol in a row for male students, within a couple of hours,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Were Binge Drinking,*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Were Binge Drinking,*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*Within a couple of hours, during the 30 days before the survey</a:t>
            </a:r>
          </a:p>
          <a:p>
            <a:r>
              <a:rPr lang="en-US" sz="900" b="1" baseline="50000" dirty="0">
                <a:solidFill>
                  <a:srgbClr val="007889"/>
                </a:solidFill>
              </a:rPr>
              <a:t>†</a:t>
            </a:r>
            <a:r>
              <a:rPr lang="en-US" sz="1100" dirty="0">
                <a:solidFill>
                  <a:srgbClr val="007889"/>
                </a:solidFill>
              </a:rPr>
              <a:t>M &gt; F; 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 Largest Number of Drinks They Had in a Row Was 10 or More,*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*Within a couple of hours,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 Largest Number of Drinks They Had in a Row Was 10 or More,*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 Alcohol They Drank by Someone Giving It to Them,*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 Alcohol They Drank by Someone Giving It to Them,*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Rode with a Driver Who Had Been Drinking Alcohol,*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 Alcohol They Drank by Someone Giving It to Them,*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900" b="1" baseline="50000" dirty="0">
                <a:solidFill>
                  <a:srgbClr val="007889"/>
                </a:solidFill>
              </a:rPr>
              <a:t>†</a:t>
            </a:r>
            <a:r>
              <a:rPr lang="en-US" sz="1100" dirty="0">
                <a:solidFill>
                  <a:srgbClr val="007889"/>
                </a:solidFill>
              </a:rPr>
              <a:t>No change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10th &gt; 9th, 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Marijuana,*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Marijuana,*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Marijuana,*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Increased,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QN45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Marijuana for the First Time Before Age 13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Marijuana for the First Time Before Age 13 Years,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Marijuana for the First Time Before Age 13 Years,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1991-2018, increased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Marijuana,*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Marijuana,*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Marijuana,*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Increased,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Synthetic Marijuana,*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Synthetic Marijuana,*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Synthetic Marijuana,* 2014-2018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No change 2014-2018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2014-2018 -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2016-2018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No change 2016-2018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2016-2018 -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Rode with a Driver Who Had Been Drinking Alcohol,*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Cocaine,*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Cocaine,*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Cocaine,*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900" b="1" baseline="50000" dirty="0">
                <a:solidFill>
                  <a:srgbClr val="007889"/>
                </a:solidFill>
              </a:rPr>
              <a:t>†</a:t>
            </a:r>
            <a:r>
              <a:rPr lang="en-US" sz="1100" dirty="0">
                <a:solidFill>
                  <a:srgbClr val="007889"/>
                </a:solidFill>
              </a:rPr>
              <a:t>Decreased 1991-2018, increased 1991-2005, decreased 2005-2018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Inhalants,*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Inhalants,*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Inhalants,*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Heroin,*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Heroin,*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Heroin,*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Methamphetamines,*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Methamphetamines,*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Methamphetamines,*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Ecstasy,*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Ecstasy,*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Ecstasy,*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one or more times during their life</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Injected Any Illegal Drug,*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Rode with a Driver Who Had Been Drinking Alcohol,*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Decreased 1991-2018, decreased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Injected Any Illegal Drug,*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Injected Any Illegal Drug,*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900" b="1" baseline="50000" dirty="0">
                <a:solidFill>
                  <a:srgbClr val="007889"/>
                </a:solidFill>
              </a:rPr>
              <a:t>†</a:t>
            </a:r>
            <a:r>
              <a:rPr lang="en-US" sz="1100" dirty="0">
                <a:solidFill>
                  <a:srgbClr val="007889"/>
                </a:solidFill>
              </a:rPr>
              <a:t>No change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Offered, Sold, or Given an Illegal Drug on School Property,*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Offered, Sold, or Given an Illegal Drug on School Property,*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Offered, Sold, or Given an Illegal Drug on School Property,* 1993-2018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1993-2018, increased 1993-2005, no change 2005-2018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1993-2018 -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12th &gt; 9th, 12th &gt; 10th, 12th &gt; 11th;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Had Sexual Intercourse,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Had Sexual Intercourse,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Had Sexual Intercourse,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for the First Time Before Age 13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for the First Time Before Age 13 Years,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for the First Time Before Age 13 Years,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with Four or More Persons During Their Life,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with Four or More Persons During Their Life,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with Four or More Persons During Their Life,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Currently Sexually Active,*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Currently Sexually Active,*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Drove a Car or Other Vehicle When They Had Been Drinking Alcohol,*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Currently Sexually Active,*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Decreased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Alcohol or Used Drugs Before Last Sexual Intercourse,*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Alcohol or Used Drugs Before Last Sexual Intercourse,*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Alcohol or Used Drugs Before Last Sexual Intercourse,*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Decreased 1991-2018, no change 1991-2003, 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 Condom During Last Sexual Intercourse,*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Female students who had sexual contact with only females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 Condom During Last Sexual Intercourse,*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 Condom During Last Sexual Intercourse,*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Increased, 1991-2012, decreased,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Before Last Sexual Intercourse,*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Before Last Sexual Intercourse,*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Before Last Sexual Intercourse,*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No change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IUD (e.g., Mirena or Paragard) or Implant (e.g., Implanon or Nexplanon),*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IUD (e.g., Mirena or Paragard) or Implant (e.g., Implanon or Nexplanon),*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IUD (e.g., Mirena or Paragard) or Implant (e.g., Implanon or Nexplanon),*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Increased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an IUD or Implant; or a Shot, Patch, or Birth Control Ring,*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an IUD or Implant; or a Shot, Patch, or Birth Control Ring,*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an IUD or Implant; or a Shot, Patch, or Birth Control Ring,*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Increased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Drove a Car or Other Vehicle When They Had Been Drinking Alcohol,*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No change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Use Any Method to Prevent Pregnancy,*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Use Any Method to Prevent Pregnancy,*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Use Any Method to Prevent Pregnancy,*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900" b="1" baseline="50000" dirty="0">
                <a:solidFill>
                  <a:srgbClr val="007889"/>
                </a:solidFill>
              </a:rPr>
              <a:t>†</a:t>
            </a:r>
            <a:r>
              <a:rPr lang="en-US" sz="1100" dirty="0">
                <a:solidFill>
                  <a:srgbClr val="007889"/>
                </a:solidFill>
              </a:rPr>
              <a:t>No change 1991-2018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M &gt; F;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Obesity,*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Obesity,*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Obesity,*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Increased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10th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Overweight,*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Overweight,*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Overweight,*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No change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Trying to Lose Weight,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Trying to Lose Weight,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Trying to Lose Weight, 1991-2018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1991-2018, no change 1991-2005, decreased 2005-2018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1995, 1997, 1999, 2001,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1991-2018 - QN68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*100% fruit juices one or more times during the 7 days before the survey</a:t>
            </a:r>
          </a:p>
          <a:p>
            <a:r>
              <a:rPr lang="en-US" sz="900" b="1" baseline="50000" dirty="0">
                <a:solidFill>
                  <a:srgbClr val="007889"/>
                </a:solidFill>
              </a:rPr>
              <a:t>†</a:t>
            </a:r>
            <a:r>
              <a:rPr lang="en-US" sz="1100" dirty="0">
                <a:solidFill>
                  <a:srgbClr val="007889"/>
                </a:solidFill>
              </a:rPr>
              <a:t>11th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Fruit Juice,*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Drove a Car or Other Vehicle When They Had Been Drinking Alcohol,* 2012-2018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No change 2012-2018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2012-2018 -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*100% fruit juices 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Fruit Juice,*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Fruit Juice,*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*100% fruit juices one or more times during the 7 days before the survey</a:t>
            </a:r>
          </a:p>
          <a:p>
            <a:r>
              <a:rPr lang="en-US" sz="900" b="1" baseline="50000" dirty="0">
                <a:solidFill>
                  <a:srgbClr val="007889"/>
                </a:solidFill>
              </a:rPr>
              <a:t>†</a:t>
            </a:r>
            <a:r>
              <a:rPr lang="en-US" sz="1100" dirty="0">
                <a:solidFill>
                  <a:srgbClr val="007889"/>
                </a:solidFill>
              </a:rPr>
              <a:t>Increased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Fruit,*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Fruit,*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Fruit,*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9th &gt; 10th,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Fruit or Drink 100% Fruit Juices,*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Fruit or Drink 100% Fruit Juices,*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Fruit or Drink 100% Fruit Juices,*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Decreased, 2003-2012, increased,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QNFR0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Fruit or Drank 100% Fruit Juices One or More Times Per Day,*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Fruit or Drank 100% Fruit Juices One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Fruit or Drank 100% Fruit Juices One or More Times Per Day,*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Increased, 2003-2012, decreased, 2012-2018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QNFR1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Fruit or Drank 100% Fruit Juices Two or More Times Per Day,*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Fruit or Drank 100% Fruit Juices Two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QNFR2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Fruit or Drank 100% Fruit Juices Two or More Times Per Day,*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No change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QNFR2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Green Salad,*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Green Salad,*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11th &gt; 9th, 11th &gt; 10th,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Texted or E-Mailed While Driving a Car or Other Vehicle,*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Green Salad,*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Increased 2003-2018, increased 2003-2010, no change 2010-2018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QN71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Potatoes,*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Potatoes,*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Potatoes,*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Increased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QN72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Carrots,*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Carrots,*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Carrots,*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Increased 2003-2018, increased 2003-2010, no change 2010-2018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QN73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M &gt; F;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Other Vegetables,*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Other Vegetables,*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Other Vegetables,*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Increased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Vegetables,*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Vegetables,*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Vegetables,*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Increased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QNVEG0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One or More Times Per Day,*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One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One or More Times Per Day,*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Decreased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QNVEG1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Texted or E-Mailed While Driving a Car or Other Vehicle,*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Two or More Times Per Day,*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Two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Two or More Times Per Day,*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No change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QNVEG2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Three or More Times Per Day,*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Three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QNVEG3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Vegetables Three or More Times Per Day,* 2003-2018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No change 2003-2018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2003-2018 - QNVEG3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Soda or Pop,*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Soda or Pop,*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Soda or Pop,*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Increased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QN75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One or More Times Per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One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One or More Times Per Day,*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11th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Two or More Times Per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Two or More Times Per Day,* by Sexual Identity and Sex of Sexual Contacts, 2018</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Two or More Times Per Day,* 2010-2018</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2010-2018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2010-2018 -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F &gt; M;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Milk,*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2018</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Nebraska - YRBS, 2018 -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25</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Monotype Sorts</vt:lpstr>
      <vt:lpstr>Times New Roman</vt:lpstr>
      <vt:lpstr>Verdana</vt:lpstr>
      <vt:lpstr>Dashtem</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William Harris</cp:lastModifiedBy>
  <cp:revision>80</cp:revision>
  <dcterms:created xsi:type="dcterms:W3CDTF">2012-05-31T17:35:52Z</dcterms:created>
  <dcterms:modified xsi:type="dcterms:W3CDTF">2019-04-15T15:15:07Z</dcterms:modified>
</cp:coreProperties>
</file>